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6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7" r:id="rId14"/>
    <p:sldId id="268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BC0"/>
    <a:srgbClr val="2B8A9D"/>
    <a:srgbClr val="337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700EA-3B36-41A8-B4AD-F7B8C64DD2EF}" v="34" dt="2019-10-08T12:25:2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CF0F8-FFA6-4759-81C2-D7CCA47C0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0E4D05-0C6B-48E2-A9CC-1ED29A96B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00C189-047F-49E6-A4AC-C9F7956C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6C95B2-20F6-45B9-ADBA-4D4B73F0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E5B8C4-E080-48FC-B5C8-8D9A5EE3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1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AB176-2287-46ED-8D0F-1A71CD0A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A95F518-CE31-48A2-8991-5E469343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3B12F4-0971-47D1-97FD-8053C499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65A3CA-DECC-4A3D-A9D2-402E1BE3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2C0AE2-1CA0-4E4E-812A-D54E6ACC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7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798F3C-27B9-4935-BFD7-87CB844C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2FB4AF-0D26-4B56-90DB-C44783CD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25569D-B6BB-4723-9357-27801BF5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43B161-E8D4-474F-9DE4-A7D62D2F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3D696E-EB41-4C5E-BFD2-18066956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7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F76D2-4DBD-44E1-99AC-D14EA48A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21099A-03A2-4200-9690-046F81CC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B5FF3C-70E2-43C5-AD8E-1E73C08E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5672F8-B494-4611-92E8-133DDE98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B2BA40-2C9B-40D2-BA55-27269FE6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4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1DC52-009A-46FA-AFF7-5A8F3526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F9FBF9-AAD5-4A45-9AD9-33696708D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C92353-3613-4DEF-815A-EA255FF7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ED959D-F5D0-4BA2-91BC-B72A24DB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C49769-E298-4A1C-9648-9D4D66A3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0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9DB994-1558-4670-AF6F-5F389753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D1CC7B-DCF8-4A23-85E6-EFF6D7361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F3F609-32B9-4632-98BB-4D6C3A12C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07733B-E6FB-4A56-96FA-D7F2027E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8ED448F-7362-4829-81E2-7C65E863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BC8C34-14C5-4FF4-8501-36E759E0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3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B7FC35-A559-47DE-BB55-41B0CFA3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DA7D10-70E5-4866-A083-262DA908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BCC3CE-2A23-4B17-8BE8-D9B17794D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8F1281-7360-4C61-B442-7EB96327D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CD5D0D-8C30-47E5-984C-34D0FC4F2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64EB6B-2E14-4CCB-A57D-58C07B30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18B630-4B0F-4AA6-9BCF-E71068CC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06396DD-6414-4E59-ACF4-E4770A78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90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5E0E13-86F8-4A93-9330-CDF0A9F7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20F79F3-E984-4170-8FB8-A99DC410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4D26B0-268A-479B-A72C-D83CE235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7E8E8C-B454-4AE0-8E6F-CC6CFEAC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7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290AF5-1602-4322-BF21-0654633D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507F55-937C-4363-A4C2-F3ADCB79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642327-5225-4B8E-8BCC-BD82C64E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56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EDC44-3B4D-4A5A-ABC4-FB0AA10E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F83BFC-5E6C-40A4-A816-78DA7DAD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DF6F2F-62B8-44D4-AFA6-6270A29A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6BB4BE-2E48-4A6C-AD48-2E5EFF8C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F12E83-60A7-4521-A4C0-75DB3065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2E817E-933F-420E-80B1-2589D1D9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43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3B28DF-E8A3-4559-A86D-B7DFFDC9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258E922-23A3-40CD-B6A8-5ECE60384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705D68-21DA-4CCA-BB59-2FE22AB3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4CA2E2-26C9-467C-AF4C-9BAB37A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E63F26A-3722-46A2-B5F1-270F130B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18E529-1105-416B-89AC-07583593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2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6AAC737-BDE4-4EB0-B3CD-3583E182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6D0D57-092C-4A37-9647-0FC76AB0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AE086A-8EDB-428A-A167-D315A5AC7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6E71-FACE-438F-B27E-8CA03513698C}" type="datetimeFigureOut">
              <a:rPr lang="nb-NO" smtClean="0"/>
              <a:t>31.10.2019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8DF27F-8162-47C0-8F50-2E0FD6F01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3FAF5E-ED8A-424C-9178-59864EB07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4983-26AB-49D7-A7B1-61359D1A6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7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B2847DD-F339-4722-8E7E-88271CA0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0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B987BB2-F76E-49BB-9738-52801E5B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5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B3F6949-C64C-4E28-B429-08FD9912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4" y="643467"/>
            <a:ext cx="85380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E9CFD95-FFB1-444A-8A98-779A79820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8" y="643467"/>
            <a:ext cx="84731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7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471936-12CA-467E-9613-67E75586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5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0D014B5-3916-4D4E-B320-4DCDDEE6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1" y="643467"/>
            <a:ext cx="84091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3FC6C1-DF64-4C6A-94C6-675117E7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" b="1234"/>
          <a:stretch/>
        </p:blipFill>
        <p:spPr>
          <a:xfrm>
            <a:off x="2130829" y="643467"/>
            <a:ext cx="79303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630677E-40CD-4F0A-B82E-34886F2F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59" y="364761"/>
            <a:ext cx="8109679" cy="6155112"/>
          </a:xfrm>
          <a:prstGeom prst="rect">
            <a:avLst/>
          </a:prstGeom>
        </p:spPr>
      </p:pic>
      <p:sp>
        <p:nvSpPr>
          <p:cNvPr id="3" name="Sky 2">
            <a:extLst>
              <a:ext uri="{FF2B5EF4-FFF2-40B4-BE49-F238E27FC236}">
                <a16:creationId xmlns:a16="http://schemas.microsoft.com/office/drawing/2014/main" id="{4A628874-F8E9-4EBB-A134-4F3ECCBB92DB}"/>
              </a:ext>
            </a:extLst>
          </p:cNvPr>
          <p:cNvSpPr/>
          <p:nvPr/>
        </p:nvSpPr>
        <p:spPr>
          <a:xfrm>
            <a:off x="368152" y="364761"/>
            <a:ext cx="8109679" cy="4781862"/>
          </a:xfrm>
          <a:prstGeom prst="cloud">
            <a:avLst/>
          </a:prstGeom>
          <a:noFill/>
          <a:ln w="57150">
            <a:solidFill>
              <a:srgbClr val="489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Har du noen </a:t>
            </a:r>
          </a:p>
          <a:p>
            <a:pPr algn="ctr"/>
            <a:r>
              <a:rPr lang="nb-NO" sz="4400" dirty="0">
                <a:solidFill>
                  <a:schemeClr val="bg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du kan dele dine tanker og følelser med?</a:t>
            </a:r>
          </a:p>
        </p:txBody>
      </p:sp>
    </p:spTree>
    <p:extLst>
      <p:ext uri="{BB962C8B-B14F-4D97-AF65-F5344CB8AC3E}">
        <p14:creationId xmlns:p14="http://schemas.microsoft.com/office/powerpoint/2010/main" val="20305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A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BCF038C-65B5-4148-BD0A-08E1762B6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EA740D-09D0-4B15-8B35-B8830F72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8" r="1" b="2393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2130A68-670B-4038-BB91-D22D97576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3" r="1" b="2558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00C457-F627-4E9C-8867-8C82964A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73" y="480059"/>
            <a:ext cx="8682251" cy="59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8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61512CD-AF92-4865-AC4A-EA6F462D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4" y="529263"/>
            <a:ext cx="8549277" cy="56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4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8F0333-0424-42A4-ABC6-43C73834C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 r="1" b="1046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0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0482CC-E9B4-42DC-8E77-2F37A10E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9" r="1" b="589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0246641-DEC8-4149-9017-5A0F85DFB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2" r="1" b="1038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1F92F5E-ED2C-4995-97C8-F8E7B563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3" y="480060"/>
            <a:ext cx="2864427" cy="17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2F852E4DB1C14B889F66D87E1EFBEE" ma:contentTypeVersion="14" ma:contentTypeDescription="Opprett et nytt dokument." ma:contentTypeScope="" ma:versionID="36d75c6a804d97f8d32cd0fc052e24dc">
  <xsd:schema xmlns:xsd="http://www.w3.org/2001/XMLSchema" xmlns:xs="http://www.w3.org/2001/XMLSchema" xmlns:p="http://schemas.microsoft.com/office/2006/metadata/properties" xmlns:ns2="f6dd739c-0f04-4725-91f8-30ade6929c6f" xmlns:ns3="920e20d2-d6d0-42de-96f6-662452cc1ccc" targetNamespace="http://schemas.microsoft.com/office/2006/metadata/properties" ma:root="true" ma:fieldsID="669d685883e36558a17ac18b2ade0efb" ns2:_="" ns3:_="">
    <xsd:import namespace="f6dd739c-0f04-4725-91f8-30ade6929c6f"/>
    <xsd:import namespace="920e20d2-d6d0-42de-96f6-662452cc1c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d739c-0f04-4725-91f8-30ade6929c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e20d2-d6d0-42de-96f6-662452cc1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610BD5-8803-44B3-881F-379AB46FA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536D6E-9A81-4FEA-945B-E01CF2DE9E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55EC2E-7A16-4955-8886-7F71E47C3DA3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Svetlana Dudaitiene</dc:creator>
  <cp:lastModifiedBy>Svetlana Dudaitiene</cp:lastModifiedBy>
  <cp:revision>2</cp:revision>
  <dcterms:created xsi:type="dcterms:W3CDTF">2019-10-08T12:13:22Z</dcterms:created>
  <dcterms:modified xsi:type="dcterms:W3CDTF">2019-10-31T08:34:03Z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0x0101005B2F852E4DB1C14B889F66D87E1EFBEE</vt:lpwstr>
  </property>
</Properties>
</file>