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1"/>
  </p:notesMasterIdLst>
  <p:sldIdLst>
    <p:sldId id="257" r:id="rId5"/>
    <p:sldId id="285" r:id="rId6"/>
    <p:sldId id="258" r:id="rId7"/>
    <p:sldId id="259" r:id="rId8"/>
    <p:sldId id="286" r:id="rId9"/>
    <p:sldId id="263" r:id="rId10"/>
    <p:sldId id="262" r:id="rId11"/>
    <p:sldId id="271" r:id="rId12"/>
    <p:sldId id="270" r:id="rId13"/>
    <p:sldId id="287" r:id="rId14"/>
    <p:sldId id="288" r:id="rId15"/>
    <p:sldId id="289" r:id="rId16"/>
    <p:sldId id="290" r:id="rId17"/>
    <p:sldId id="291" r:id="rId18"/>
    <p:sldId id="273" r:id="rId19"/>
    <p:sldId id="281"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F5F2"/>
    <a:srgbClr val="DCEA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D87A897-D4B1-41BA-8E5B-431CD2966BB7}">
  <a:tblStyle styleId="{BD87A897-D4B1-41BA-8E5B-431CD2966BB7}" styleName="Blå kors">
    <a:wholeTbl>
      <a:tcTxStyle>
        <a:fontRef idx="minor">
          <a:prstClr val="black"/>
        </a:fontRef>
        <a:schemeClr val="dk2"/>
      </a:tcTxStyle>
      <a:tcStyle>
        <a:tcBdr>
          <a:left>
            <a:ln w="6350" cmpd="sng">
              <a:solidFill>
                <a:schemeClr val="dk1"/>
              </a:solidFill>
            </a:ln>
          </a:left>
          <a:right>
            <a:ln w="6350" cmpd="sng">
              <a:solidFill>
                <a:schemeClr val="dk1"/>
              </a:solidFill>
            </a:ln>
          </a:right>
          <a:top>
            <a:ln w="6350" cmpd="sng">
              <a:solidFill>
                <a:schemeClr val="dk1"/>
              </a:solidFill>
            </a:ln>
          </a:top>
          <a:bottom>
            <a:ln w="6350" cmpd="sng">
              <a:solidFill>
                <a:schemeClr val="dk1"/>
              </a:solidFill>
            </a:ln>
          </a:bottom>
          <a:insideH>
            <a:ln w="6350" cmpd="sng">
              <a:solidFill>
                <a:schemeClr val="dk1"/>
              </a:solidFill>
            </a:ln>
          </a:insideH>
          <a:insideV>
            <a:ln w="6350" cmpd="sng">
              <a:solidFill>
                <a:schemeClr val="dk1"/>
              </a:solidFill>
            </a:ln>
          </a:insideV>
        </a:tcBdr>
        <a:fill>
          <a:noFill/>
        </a:fill>
      </a:tcStyle>
    </a:wholeTbl>
    <a:band2V>
      <a:tcStyle>
        <a:tcBdr/>
        <a:fill>
          <a:solidFill>
            <a:srgbClr val="BED8D6"/>
          </a:solidFill>
        </a:fill>
      </a:tcStyle>
    </a:band2V>
    <a:firstCol>
      <a:tcTxStyle b="on">
        <a:fontRef idx="minor">
          <a:prstClr val="black"/>
        </a:fontRef>
        <a:schemeClr val="dk2"/>
      </a:tcTxStyle>
      <a:tcStyle>
        <a:tcBdr/>
        <a:fill>
          <a:solidFill>
            <a:srgbClr val="BED8D6"/>
          </a:solidFill>
        </a:fill>
      </a:tcStyle>
    </a:firstCol>
    <a:firstRow>
      <a:tcTxStyle b="on">
        <a:fontRef idx="minor">
          <a:prstClr val="black"/>
        </a:fontRef>
        <a:schemeClr val="lt1"/>
      </a:tcTxStyle>
      <a:tcStyle>
        <a:tcBdr/>
        <a:fill>
          <a:solidFill>
            <a:schemeClr val="dk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286" autoAdjust="0"/>
    <p:restoredTop sz="94660"/>
  </p:normalViewPr>
  <p:slideViewPr>
    <p:cSldViewPr snapToGrid="0" showGuides="1">
      <p:cViewPr varScale="1">
        <p:scale>
          <a:sx n="67" d="100"/>
          <a:sy n="67" d="100"/>
        </p:scale>
        <p:origin x="516" y="4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vetlana Dudaitiene" userId="5cb38e99-7b1f-44f4-9247-ebfa14350d79" providerId="ADAL" clId="{0A162C64-F80A-4CB1-BBF0-BBC1606A71B1}"/>
    <pc:docChg chg="modSld sldOrd">
      <pc:chgData name="Svetlana Dudaitiene" userId="5cb38e99-7b1f-44f4-9247-ebfa14350d79" providerId="ADAL" clId="{0A162C64-F80A-4CB1-BBF0-BBC1606A71B1}" dt="2022-06-28T11:49:52.279" v="1"/>
      <pc:docMkLst>
        <pc:docMk/>
      </pc:docMkLst>
      <pc:sldChg chg="ord">
        <pc:chgData name="Svetlana Dudaitiene" userId="5cb38e99-7b1f-44f4-9247-ebfa14350d79" providerId="ADAL" clId="{0A162C64-F80A-4CB1-BBF0-BBC1606A71B1}" dt="2022-06-28T11:49:52.279" v="1"/>
        <pc:sldMkLst>
          <pc:docMk/>
          <pc:sldMk cId="290238437" sldId="281"/>
        </pc:sldMkLst>
      </pc:sldChg>
    </pc:docChg>
  </pc:docChgLst>
  <pc:docChgLst>
    <pc:chgData name="Svetlana Dudaitiene" userId="5cb38e99-7b1f-44f4-9247-ebfa14350d79" providerId="ADAL" clId="{26EB029F-88F8-4EE9-9D42-859FDA5F04EA}"/>
    <pc:docChg chg="undo custSel addSld delSld modSld">
      <pc:chgData name="Svetlana Dudaitiene" userId="5cb38e99-7b1f-44f4-9247-ebfa14350d79" providerId="ADAL" clId="{26EB029F-88F8-4EE9-9D42-859FDA5F04EA}" dt="2022-03-07T10:11:56.804" v="206" actId="20577"/>
      <pc:docMkLst>
        <pc:docMk/>
      </pc:docMkLst>
      <pc:sldChg chg="addSp delSp modSp mod modClrScheme chgLayout">
        <pc:chgData name="Svetlana Dudaitiene" userId="5cb38e99-7b1f-44f4-9247-ebfa14350d79" providerId="ADAL" clId="{26EB029F-88F8-4EE9-9D42-859FDA5F04EA}" dt="2022-03-04T09:41:48.026" v="187" actId="1076"/>
        <pc:sldMkLst>
          <pc:docMk/>
          <pc:sldMk cId="1419980392" sldId="259"/>
        </pc:sldMkLst>
        <pc:spChg chg="mod">
          <ac:chgData name="Svetlana Dudaitiene" userId="5cb38e99-7b1f-44f4-9247-ebfa14350d79" providerId="ADAL" clId="{26EB029F-88F8-4EE9-9D42-859FDA5F04EA}" dt="2022-03-04T09:41:48.026" v="187" actId="1076"/>
          <ac:spMkLst>
            <pc:docMk/>
            <pc:sldMk cId="1419980392" sldId="259"/>
            <ac:spMk id="10" creationId="{A32FC661-4E9E-4E9B-92E4-5690AA181E6B}"/>
          </ac:spMkLst>
        </pc:spChg>
        <pc:spChg chg="mod ord">
          <ac:chgData name="Svetlana Dudaitiene" userId="5cb38e99-7b1f-44f4-9247-ebfa14350d79" providerId="ADAL" clId="{26EB029F-88F8-4EE9-9D42-859FDA5F04EA}" dt="2022-03-04T09:41:38.494" v="185" actId="26606"/>
          <ac:spMkLst>
            <pc:docMk/>
            <pc:sldMk cId="1419980392" sldId="259"/>
            <ac:spMk id="12" creationId="{2BEBDC49-1D85-4C36-A888-2C652B07A117}"/>
          </ac:spMkLst>
        </pc:spChg>
        <pc:picChg chg="del">
          <ac:chgData name="Svetlana Dudaitiene" userId="5cb38e99-7b1f-44f4-9247-ebfa14350d79" providerId="ADAL" clId="{26EB029F-88F8-4EE9-9D42-859FDA5F04EA}" dt="2022-03-04T09:32:20.595" v="49" actId="21"/>
          <ac:picMkLst>
            <pc:docMk/>
            <pc:sldMk cId="1419980392" sldId="259"/>
            <ac:picMk id="5" creationId="{219EF0ED-CCBB-44EA-A942-CBE16B71A7EB}"/>
          </ac:picMkLst>
        </pc:picChg>
        <pc:picChg chg="add mod">
          <ac:chgData name="Svetlana Dudaitiene" userId="5cb38e99-7b1f-44f4-9247-ebfa14350d79" providerId="ADAL" clId="{26EB029F-88F8-4EE9-9D42-859FDA5F04EA}" dt="2022-03-04T09:41:38.494" v="185" actId="26606"/>
          <ac:picMkLst>
            <pc:docMk/>
            <pc:sldMk cId="1419980392" sldId="259"/>
            <ac:picMk id="6" creationId="{75BB8CA0-F64A-4785-AB1D-E2FC1383C86C}"/>
          </ac:picMkLst>
        </pc:picChg>
      </pc:sldChg>
      <pc:sldChg chg="modSp mod">
        <pc:chgData name="Svetlana Dudaitiene" userId="5cb38e99-7b1f-44f4-9247-ebfa14350d79" providerId="ADAL" clId="{26EB029F-88F8-4EE9-9D42-859FDA5F04EA}" dt="2022-03-07T10:10:09.275" v="195" actId="1076"/>
        <pc:sldMkLst>
          <pc:docMk/>
          <pc:sldMk cId="304465150" sldId="262"/>
        </pc:sldMkLst>
        <pc:spChg chg="mod">
          <ac:chgData name="Svetlana Dudaitiene" userId="5cb38e99-7b1f-44f4-9247-ebfa14350d79" providerId="ADAL" clId="{26EB029F-88F8-4EE9-9D42-859FDA5F04EA}" dt="2022-03-07T10:10:08.243" v="194" actId="114"/>
          <ac:spMkLst>
            <pc:docMk/>
            <pc:sldMk cId="304465150" sldId="262"/>
            <ac:spMk id="2" creationId="{00000000-0000-0000-0000-000000000000}"/>
          </ac:spMkLst>
        </pc:spChg>
        <pc:picChg chg="mod">
          <ac:chgData name="Svetlana Dudaitiene" userId="5cb38e99-7b1f-44f4-9247-ebfa14350d79" providerId="ADAL" clId="{26EB029F-88F8-4EE9-9D42-859FDA5F04EA}" dt="2022-03-07T10:10:09.275" v="195" actId="1076"/>
          <ac:picMkLst>
            <pc:docMk/>
            <pc:sldMk cId="304465150" sldId="262"/>
            <ac:picMk id="5" creationId="{A519BF77-2705-40FE-BAD1-741A711DE89F}"/>
          </ac:picMkLst>
        </pc:picChg>
      </pc:sldChg>
      <pc:sldChg chg="modSp mod">
        <pc:chgData name="Svetlana Dudaitiene" userId="5cb38e99-7b1f-44f4-9247-ebfa14350d79" providerId="ADAL" clId="{26EB029F-88F8-4EE9-9D42-859FDA5F04EA}" dt="2022-03-07T10:09:57.141" v="192" actId="114"/>
        <pc:sldMkLst>
          <pc:docMk/>
          <pc:sldMk cId="1918272781" sldId="263"/>
        </pc:sldMkLst>
        <pc:spChg chg="mod">
          <ac:chgData name="Svetlana Dudaitiene" userId="5cb38e99-7b1f-44f4-9247-ebfa14350d79" providerId="ADAL" clId="{26EB029F-88F8-4EE9-9D42-859FDA5F04EA}" dt="2022-03-07T10:09:57.141" v="192" actId="114"/>
          <ac:spMkLst>
            <pc:docMk/>
            <pc:sldMk cId="1918272781" sldId="263"/>
            <ac:spMk id="5" creationId="{00000000-0000-0000-0000-000000000000}"/>
          </ac:spMkLst>
        </pc:spChg>
      </pc:sldChg>
      <pc:sldChg chg="addSp modSp mod">
        <pc:chgData name="Svetlana Dudaitiene" userId="5cb38e99-7b1f-44f4-9247-ebfa14350d79" providerId="ADAL" clId="{26EB029F-88F8-4EE9-9D42-859FDA5F04EA}" dt="2022-03-07T10:08:48.574" v="191" actId="1076"/>
        <pc:sldMkLst>
          <pc:docMk/>
          <pc:sldMk cId="2431012574" sldId="270"/>
        </pc:sldMkLst>
        <pc:spChg chg="mod">
          <ac:chgData name="Svetlana Dudaitiene" userId="5cb38e99-7b1f-44f4-9247-ebfa14350d79" providerId="ADAL" clId="{26EB029F-88F8-4EE9-9D42-859FDA5F04EA}" dt="2022-03-07T10:08:48.574" v="191" actId="1076"/>
          <ac:spMkLst>
            <pc:docMk/>
            <pc:sldMk cId="2431012574" sldId="270"/>
            <ac:spMk id="12" creationId="{9F7CCB01-40B2-44D6-8331-DFFC8707BDC0}"/>
          </ac:spMkLst>
        </pc:spChg>
        <pc:spChg chg="mod">
          <ac:chgData name="Svetlana Dudaitiene" userId="5cb38e99-7b1f-44f4-9247-ebfa14350d79" providerId="ADAL" clId="{26EB029F-88F8-4EE9-9D42-859FDA5F04EA}" dt="2022-03-04T09:19:39.778" v="1" actId="26606"/>
          <ac:spMkLst>
            <pc:docMk/>
            <pc:sldMk cId="2431012574" sldId="270"/>
            <ac:spMk id="17" creationId="{D3C924F8-A5B8-4B6C-8322-2B3063B1201D}"/>
          </ac:spMkLst>
        </pc:spChg>
        <pc:picChg chg="add mod">
          <ac:chgData name="Svetlana Dudaitiene" userId="5cb38e99-7b1f-44f4-9247-ebfa14350d79" providerId="ADAL" clId="{26EB029F-88F8-4EE9-9D42-859FDA5F04EA}" dt="2022-03-04T09:19:39.778" v="1" actId="26606"/>
          <ac:picMkLst>
            <pc:docMk/>
            <pc:sldMk cId="2431012574" sldId="270"/>
            <ac:picMk id="4" creationId="{829AB2C8-81B0-4B90-A2B3-2FE3E9054BC4}"/>
          </ac:picMkLst>
        </pc:picChg>
      </pc:sldChg>
      <pc:sldChg chg="addSp delSp modSp mod modClrScheme chgLayout">
        <pc:chgData name="Svetlana Dudaitiene" userId="5cb38e99-7b1f-44f4-9247-ebfa14350d79" providerId="ADAL" clId="{26EB029F-88F8-4EE9-9D42-859FDA5F04EA}" dt="2022-03-04T09:31:29.071" v="48" actId="26606"/>
        <pc:sldMkLst>
          <pc:docMk/>
          <pc:sldMk cId="1489133956" sldId="271"/>
        </pc:sldMkLst>
        <pc:spChg chg="mod">
          <ac:chgData name="Svetlana Dudaitiene" userId="5cb38e99-7b1f-44f4-9247-ebfa14350d79" providerId="ADAL" clId="{26EB029F-88F8-4EE9-9D42-859FDA5F04EA}" dt="2022-03-04T09:31:29.071" v="48" actId="26606"/>
          <ac:spMkLst>
            <pc:docMk/>
            <pc:sldMk cId="1489133956" sldId="271"/>
            <ac:spMk id="13" creationId="{FA404906-52BB-4B15-8EC3-B939CB770311}"/>
          </ac:spMkLst>
        </pc:spChg>
        <pc:spChg chg="mod">
          <ac:chgData name="Svetlana Dudaitiene" userId="5cb38e99-7b1f-44f4-9247-ebfa14350d79" providerId="ADAL" clId="{26EB029F-88F8-4EE9-9D42-859FDA5F04EA}" dt="2022-03-04T09:31:29.071" v="48" actId="26606"/>
          <ac:spMkLst>
            <pc:docMk/>
            <pc:sldMk cId="1489133956" sldId="271"/>
            <ac:spMk id="14" creationId="{674D7ABC-C57A-4F8B-9531-A6DED4E2EE2F}"/>
          </ac:spMkLst>
        </pc:spChg>
        <pc:spChg chg="mod">
          <ac:chgData name="Svetlana Dudaitiene" userId="5cb38e99-7b1f-44f4-9247-ebfa14350d79" providerId="ADAL" clId="{26EB029F-88F8-4EE9-9D42-859FDA5F04EA}" dt="2022-03-04T09:31:29.071" v="48" actId="26606"/>
          <ac:spMkLst>
            <pc:docMk/>
            <pc:sldMk cId="1489133956" sldId="271"/>
            <ac:spMk id="19" creationId="{9D148B11-5B70-449A-B586-B99E48A23F5E}"/>
          </ac:spMkLst>
        </pc:spChg>
        <pc:picChg chg="add mod">
          <ac:chgData name="Svetlana Dudaitiene" userId="5cb38e99-7b1f-44f4-9247-ebfa14350d79" providerId="ADAL" clId="{26EB029F-88F8-4EE9-9D42-859FDA5F04EA}" dt="2022-03-04T09:31:29.071" v="48" actId="26606"/>
          <ac:picMkLst>
            <pc:docMk/>
            <pc:sldMk cId="1489133956" sldId="271"/>
            <ac:picMk id="2" creationId="{08866BAC-F726-4B6C-B96E-E0042295E27F}"/>
          </ac:picMkLst>
        </pc:picChg>
        <pc:picChg chg="del">
          <ac:chgData name="Svetlana Dudaitiene" userId="5cb38e99-7b1f-44f4-9247-ebfa14350d79" providerId="ADAL" clId="{26EB029F-88F8-4EE9-9D42-859FDA5F04EA}" dt="2022-03-04T09:31:21.376" v="45" actId="478"/>
          <ac:picMkLst>
            <pc:docMk/>
            <pc:sldMk cId="1489133956" sldId="271"/>
            <ac:picMk id="4" creationId="{00000000-0000-0000-0000-000000000000}"/>
          </ac:picMkLst>
        </pc:picChg>
      </pc:sldChg>
      <pc:sldChg chg="del">
        <pc:chgData name="Svetlana Dudaitiene" userId="5cb38e99-7b1f-44f4-9247-ebfa14350d79" providerId="ADAL" clId="{26EB029F-88F8-4EE9-9D42-859FDA5F04EA}" dt="2022-03-04T09:24:03.300" v="37" actId="47"/>
        <pc:sldMkLst>
          <pc:docMk/>
          <pc:sldMk cId="3188603700" sldId="274"/>
        </pc:sldMkLst>
      </pc:sldChg>
      <pc:sldChg chg="modSp mod">
        <pc:chgData name="Svetlana Dudaitiene" userId="5cb38e99-7b1f-44f4-9247-ebfa14350d79" providerId="ADAL" clId="{26EB029F-88F8-4EE9-9D42-859FDA5F04EA}" dt="2022-03-04T09:29:15.148" v="42" actId="14100"/>
        <pc:sldMkLst>
          <pc:docMk/>
          <pc:sldMk cId="427042530" sldId="285"/>
        </pc:sldMkLst>
        <pc:spChg chg="mod">
          <ac:chgData name="Svetlana Dudaitiene" userId="5cb38e99-7b1f-44f4-9247-ebfa14350d79" providerId="ADAL" clId="{26EB029F-88F8-4EE9-9D42-859FDA5F04EA}" dt="2022-03-04T09:29:15.148" v="42" actId="14100"/>
          <ac:spMkLst>
            <pc:docMk/>
            <pc:sldMk cId="427042530" sldId="285"/>
            <ac:spMk id="6" creationId="{0AF7298D-6017-40E9-AD31-F5772735A4F2}"/>
          </ac:spMkLst>
        </pc:spChg>
      </pc:sldChg>
      <pc:sldChg chg="addSp delSp modSp mod modClrScheme chgLayout">
        <pc:chgData name="Svetlana Dudaitiene" userId="5cb38e99-7b1f-44f4-9247-ebfa14350d79" providerId="ADAL" clId="{26EB029F-88F8-4EE9-9D42-859FDA5F04EA}" dt="2022-03-07T10:11:08.784" v="200" actId="255"/>
        <pc:sldMkLst>
          <pc:docMk/>
          <pc:sldMk cId="1664823072" sldId="287"/>
        </pc:sldMkLst>
        <pc:spChg chg="add del mod">
          <ac:chgData name="Svetlana Dudaitiene" userId="5cb38e99-7b1f-44f4-9247-ebfa14350d79" providerId="ADAL" clId="{26EB029F-88F8-4EE9-9D42-859FDA5F04EA}" dt="2022-03-04T09:32:48.121" v="53" actId="478"/>
          <ac:spMkLst>
            <pc:docMk/>
            <pc:sldMk cId="1664823072" sldId="287"/>
            <ac:spMk id="5" creationId="{466B4BD4-49D4-46C0-993F-8DCFA14047A0}"/>
          </ac:spMkLst>
        </pc:spChg>
        <pc:spChg chg="del">
          <ac:chgData name="Svetlana Dudaitiene" userId="5cb38e99-7b1f-44f4-9247-ebfa14350d79" providerId="ADAL" clId="{26EB029F-88F8-4EE9-9D42-859FDA5F04EA}" dt="2022-03-04T09:32:35.459" v="52" actId="478"/>
          <ac:spMkLst>
            <pc:docMk/>
            <pc:sldMk cId="1664823072" sldId="287"/>
            <ac:spMk id="10" creationId="{70A1E274-975A-484E-A046-6EA25182A72D}"/>
          </ac:spMkLst>
        </pc:spChg>
        <pc:spChg chg="mod">
          <ac:chgData name="Svetlana Dudaitiene" userId="5cb38e99-7b1f-44f4-9247-ebfa14350d79" providerId="ADAL" clId="{26EB029F-88F8-4EE9-9D42-859FDA5F04EA}" dt="2022-03-04T09:33:35.596" v="60" actId="26606"/>
          <ac:spMkLst>
            <pc:docMk/>
            <pc:sldMk cId="1664823072" sldId="287"/>
            <ac:spMk id="15" creationId="{31AD42EC-368F-456A-BF82-A6AC68B96CCA}"/>
          </ac:spMkLst>
        </pc:spChg>
        <pc:spChg chg="add del mod">
          <ac:chgData name="Svetlana Dudaitiene" userId="5cb38e99-7b1f-44f4-9247-ebfa14350d79" providerId="ADAL" clId="{26EB029F-88F8-4EE9-9D42-859FDA5F04EA}" dt="2022-03-04T09:33:33.542" v="57" actId="26606"/>
          <ac:spMkLst>
            <pc:docMk/>
            <pc:sldMk cId="1664823072" sldId="287"/>
            <ac:spMk id="20" creationId="{EB005A4C-7A6C-4951-A89B-68B6BD92D009}"/>
          </ac:spMkLst>
        </pc:spChg>
        <pc:spChg chg="add del mod">
          <ac:chgData name="Svetlana Dudaitiene" userId="5cb38e99-7b1f-44f4-9247-ebfa14350d79" providerId="ADAL" clId="{26EB029F-88F8-4EE9-9D42-859FDA5F04EA}" dt="2022-03-04T09:33:33.542" v="57" actId="26606"/>
          <ac:spMkLst>
            <pc:docMk/>
            <pc:sldMk cId="1664823072" sldId="287"/>
            <ac:spMk id="22" creationId="{BF856FEF-E17D-42FA-87A9-D7BC670AB15F}"/>
          </ac:spMkLst>
        </pc:spChg>
        <pc:spChg chg="add del mod">
          <ac:chgData name="Svetlana Dudaitiene" userId="5cb38e99-7b1f-44f4-9247-ebfa14350d79" providerId="ADAL" clId="{26EB029F-88F8-4EE9-9D42-859FDA5F04EA}" dt="2022-03-04T09:33:35.581" v="59" actId="26606"/>
          <ac:spMkLst>
            <pc:docMk/>
            <pc:sldMk cId="1664823072" sldId="287"/>
            <ac:spMk id="24" creationId="{FC9B453D-30B2-40B9-9326-B52AD4380D3B}"/>
          </ac:spMkLst>
        </pc:spChg>
        <pc:spChg chg="add del mod">
          <ac:chgData name="Svetlana Dudaitiene" userId="5cb38e99-7b1f-44f4-9247-ebfa14350d79" providerId="ADAL" clId="{26EB029F-88F8-4EE9-9D42-859FDA5F04EA}" dt="2022-03-04T09:33:35.581" v="59" actId="26606"/>
          <ac:spMkLst>
            <pc:docMk/>
            <pc:sldMk cId="1664823072" sldId="287"/>
            <ac:spMk id="25" creationId="{8F89B97E-A4E5-4649-B895-A3C6E19A18AD}"/>
          </ac:spMkLst>
        </pc:spChg>
        <pc:spChg chg="add mod">
          <ac:chgData name="Svetlana Dudaitiene" userId="5cb38e99-7b1f-44f4-9247-ebfa14350d79" providerId="ADAL" clId="{26EB029F-88F8-4EE9-9D42-859FDA5F04EA}" dt="2022-03-07T10:11:08.784" v="200" actId="255"/>
          <ac:spMkLst>
            <pc:docMk/>
            <pc:sldMk cId="1664823072" sldId="287"/>
            <ac:spMk id="27" creationId="{7B3383A8-4286-4142-A9A1-AA9ECB04DE75}"/>
          </ac:spMkLst>
        </pc:spChg>
        <pc:spChg chg="add mod">
          <ac:chgData name="Svetlana Dudaitiene" userId="5cb38e99-7b1f-44f4-9247-ebfa14350d79" providerId="ADAL" clId="{26EB029F-88F8-4EE9-9D42-859FDA5F04EA}" dt="2022-03-07T10:10:50.793" v="199" actId="1076"/>
          <ac:spMkLst>
            <pc:docMk/>
            <pc:sldMk cId="1664823072" sldId="287"/>
            <ac:spMk id="28" creationId="{478591F9-5D3E-48EE-9382-3CA17E6D240E}"/>
          </ac:spMkLst>
        </pc:spChg>
        <pc:picChg chg="add mod">
          <ac:chgData name="Svetlana Dudaitiene" userId="5cb38e99-7b1f-44f4-9247-ebfa14350d79" providerId="ADAL" clId="{26EB029F-88F8-4EE9-9D42-859FDA5F04EA}" dt="2022-03-04T09:33:35.596" v="60" actId="26606"/>
          <ac:picMkLst>
            <pc:docMk/>
            <pc:sldMk cId="1664823072" sldId="287"/>
            <ac:picMk id="3" creationId="{7BC96F2E-6991-482E-B21B-0CD6DDF613BF}"/>
          </ac:picMkLst>
        </pc:picChg>
        <pc:picChg chg="del">
          <ac:chgData name="Svetlana Dudaitiene" userId="5cb38e99-7b1f-44f4-9247-ebfa14350d79" providerId="ADAL" clId="{26EB029F-88F8-4EE9-9D42-859FDA5F04EA}" dt="2022-03-04T09:32:29.610" v="51" actId="478"/>
          <ac:picMkLst>
            <pc:docMk/>
            <pc:sldMk cId="1664823072" sldId="287"/>
            <ac:picMk id="8" creationId="{D35BFB9F-155F-45D8-928A-7E7809BFC28E}"/>
          </ac:picMkLst>
        </pc:picChg>
      </pc:sldChg>
      <pc:sldChg chg="addSp delSp modSp mod">
        <pc:chgData name="Svetlana Dudaitiene" userId="5cb38e99-7b1f-44f4-9247-ebfa14350d79" providerId="ADAL" clId="{26EB029F-88F8-4EE9-9D42-859FDA5F04EA}" dt="2022-03-07T10:11:56.804" v="206" actId="20577"/>
        <pc:sldMkLst>
          <pc:docMk/>
          <pc:sldMk cId="2309902437" sldId="289"/>
        </pc:sldMkLst>
        <pc:spChg chg="mod">
          <ac:chgData name="Svetlana Dudaitiene" userId="5cb38e99-7b1f-44f4-9247-ebfa14350d79" providerId="ADAL" clId="{26EB029F-88F8-4EE9-9D42-859FDA5F04EA}" dt="2022-03-07T10:11:56.804" v="206" actId="20577"/>
          <ac:spMkLst>
            <pc:docMk/>
            <pc:sldMk cId="2309902437" sldId="289"/>
            <ac:spMk id="2" creationId="{21A1CFE6-9448-443D-9B2C-ED27BA128CB8}"/>
          </ac:spMkLst>
        </pc:spChg>
        <pc:spChg chg="mod">
          <ac:chgData name="Svetlana Dudaitiene" userId="5cb38e99-7b1f-44f4-9247-ebfa14350d79" providerId="ADAL" clId="{26EB029F-88F8-4EE9-9D42-859FDA5F04EA}" dt="2022-03-04T09:39:08.202" v="175" actId="26606"/>
          <ac:spMkLst>
            <pc:docMk/>
            <pc:sldMk cId="2309902437" sldId="289"/>
            <ac:spMk id="3" creationId="{C9D6C85F-E0EF-48DD-8B71-8E251737254B}"/>
          </ac:spMkLst>
        </pc:spChg>
        <pc:spChg chg="mod">
          <ac:chgData name="Svetlana Dudaitiene" userId="5cb38e99-7b1f-44f4-9247-ebfa14350d79" providerId="ADAL" clId="{26EB029F-88F8-4EE9-9D42-859FDA5F04EA}" dt="2022-03-04T09:39:08.202" v="175" actId="26606"/>
          <ac:spMkLst>
            <pc:docMk/>
            <pc:sldMk cId="2309902437" sldId="289"/>
            <ac:spMk id="10" creationId="{765802FA-810E-4C6F-BEC8-C94100A42B78}"/>
          </ac:spMkLst>
        </pc:spChg>
        <pc:picChg chg="del">
          <ac:chgData name="Svetlana Dudaitiene" userId="5cb38e99-7b1f-44f4-9247-ebfa14350d79" providerId="ADAL" clId="{26EB029F-88F8-4EE9-9D42-859FDA5F04EA}" dt="2022-03-04T09:38:56.966" v="171" actId="478"/>
          <ac:picMkLst>
            <pc:docMk/>
            <pc:sldMk cId="2309902437" sldId="289"/>
            <ac:picMk id="5" creationId="{38D2D256-E0B5-4C6A-B7E6-446851198EF4}"/>
          </ac:picMkLst>
        </pc:picChg>
        <pc:picChg chg="add del">
          <ac:chgData name="Svetlana Dudaitiene" userId="5cb38e99-7b1f-44f4-9247-ebfa14350d79" providerId="ADAL" clId="{26EB029F-88F8-4EE9-9D42-859FDA5F04EA}" dt="2022-03-04T09:38:51.246" v="169" actId="478"/>
          <ac:picMkLst>
            <pc:docMk/>
            <pc:sldMk cId="2309902437" sldId="289"/>
            <ac:picMk id="6" creationId="{3DAA6E1A-A6FE-49E3-B139-CFB95FDE3E6B}"/>
          </ac:picMkLst>
        </pc:picChg>
        <pc:picChg chg="add mod">
          <ac:chgData name="Svetlana Dudaitiene" userId="5cb38e99-7b1f-44f4-9247-ebfa14350d79" providerId="ADAL" clId="{26EB029F-88F8-4EE9-9D42-859FDA5F04EA}" dt="2022-03-04T09:39:08.202" v="175" actId="26606"/>
          <ac:picMkLst>
            <pc:docMk/>
            <pc:sldMk cId="2309902437" sldId="289"/>
            <ac:picMk id="7" creationId="{E905C0B1-5654-4A5F-B301-2D068665DB9E}"/>
          </ac:picMkLst>
        </pc:picChg>
      </pc:sldChg>
      <pc:sldChg chg="addSp modSp mod">
        <pc:chgData name="Svetlana Dudaitiene" userId="5cb38e99-7b1f-44f4-9247-ebfa14350d79" providerId="ADAL" clId="{26EB029F-88F8-4EE9-9D42-859FDA5F04EA}" dt="2022-03-04T09:23:55.320" v="36" actId="1076"/>
        <pc:sldMkLst>
          <pc:docMk/>
          <pc:sldMk cId="2403640094" sldId="290"/>
        </pc:sldMkLst>
        <pc:picChg chg="add mod">
          <ac:chgData name="Svetlana Dudaitiene" userId="5cb38e99-7b1f-44f4-9247-ebfa14350d79" providerId="ADAL" clId="{26EB029F-88F8-4EE9-9D42-859FDA5F04EA}" dt="2022-03-04T09:23:55.320" v="36" actId="1076"/>
          <ac:picMkLst>
            <pc:docMk/>
            <pc:sldMk cId="2403640094" sldId="290"/>
            <ac:picMk id="9" creationId="{34770DDF-B890-4F04-ABF4-4CC803D6D319}"/>
          </ac:picMkLst>
        </pc:picChg>
      </pc:sldChg>
      <pc:sldChg chg="addSp delSp modSp new mod modClrScheme chgLayout">
        <pc:chgData name="Svetlana Dudaitiene" userId="5cb38e99-7b1f-44f4-9247-ebfa14350d79" providerId="ADAL" clId="{26EB029F-88F8-4EE9-9D42-859FDA5F04EA}" dt="2022-03-04T09:23:07.177" v="32" actId="22"/>
        <pc:sldMkLst>
          <pc:docMk/>
          <pc:sldMk cId="3865954431" sldId="291"/>
        </pc:sldMkLst>
        <pc:spChg chg="del">
          <ac:chgData name="Svetlana Dudaitiene" userId="5cb38e99-7b1f-44f4-9247-ebfa14350d79" providerId="ADAL" clId="{26EB029F-88F8-4EE9-9D42-859FDA5F04EA}" dt="2022-03-04T09:21:20.763" v="3" actId="700"/>
          <ac:spMkLst>
            <pc:docMk/>
            <pc:sldMk cId="3865954431" sldId="291"/>
            <ac:spMk id="2" creationId="{9ADA5CF6-E8DE-4C14-9D4E-63B0E2AE2CFF}"/>
          </ac:spMkLst>
        </pc:spChg>
        <pc:spChg chg="del mod ord">
          <ac:chgData name="Svetlana Dudaitiene" userId="5cb38e99-7b1f-44f4-9247-ebfa14350d79" providerId="ADAL" clId="{26EB029F-88F8-4EE9-9D42-859FDA5F04EA}" dt="2022-03-04T09:21:20.763" v="3" actId="700"/>
          <ac:spMkLst>
            <pc:docMk/>
            <pc:sldMk cId="3865954431" sldId="291"/>
            <ac:spMk id="3" creationId="{2A571006-8921-4270-A659-B3F73C7F6F24}"/>
          </ac:spMkLst>
        </pc:spChg>
        <pc:spChg chg="mod ord">
          <ac:chgData name="Svetlana Dudaitiene" userId="5cb38e99-7b1f-44f4-9247-ebfa14350d79" providerId="ADAL" clId="{26EB029F-88F8-4EE9-9D42-859FDA5F04EA}" dt="2022-03-04T09:21:47.616" v="11" actId="700"/>
          <ac:spMkLst>
            <pc:docMk/>
            <pc:sldMk cId="3865954431" sldId="291"/>
            <ac:spMk id="4" creationId="{45FD3A73-BA42-4087-B7B7-E435707A7B74}"/>
          </ac:spMkLst>
        </pc:spChg>
        <pc:spChg chg="add del mod ord">
          <ac:chgData name="Svetlana Dudaitiene" userId="5cb38e99-7b1f-44f4-9247-ebfa14350d79" providerId="ADAL" clId="{26EB029F-88F8-4EE9-9D42-859FDA5F04EA}" dt="2022-03-04T09:21:47.616" v="11" actId="700"/>
          <ac:spMkLst>
            <pc:docMk/>
            <pc:sldMk cId="3865954431" sldId="291"/>
            <ac:spMk id="5" creationId="{ECC5A908-2D65-4049-89F8-0EA45C6A2AB9}"/>
          </ac:spMkLst>
        </pc:spChg>
        <pc:spChg chg="add del mod ord">
          <ac:chgData name="Svetlana Dudaitiene" userId="5cb38e99-7b1f-44f4-9247-ebfa14350d79" providerId="ADAL" clId="{26EB029F-88F8-4EE9-9D42-859FDA5F04EA}" dt="2022-03-04T09:21:47.616" v="11" actId="700"/>
          <ac:spMkLst>
            <pc:docMk/>
            <pc:sldMk cId="3865954431" sldId="291"/>
            <ac:spMk id="6" creationId="{3A8DAC31-644D-4C32-865D-BDA3333CD095}"/>
          </ac:spMkLst>
        </pc:spChg>
        <pc:spChg chg="add del mod ord">
          <ac:chgData name="Svetlana Dudaitiene" userId="5cb38e99-7b1f-44f4-9247-ebfa14350d79" providerId="ADAL" clId="{26EB029F-88F8-4EE9-9D42-859FDA5F04EA}" dt="2022-03-04T09:23:07.177" v="32" actId="22"/>
          <ac:spMkLst>
            <pc:docMk/>
            <pc:sldMk cId="3865954431" sldId="291"/>
            <ac:spMk id="9" creationId="{06B0190D-4001-403E-815A-DD1E589077AF}"/>
          </ac:spMkLst>
        </pc:spChg>
        <pc:spChg chg="add del mod ord">
          <ac:chgData name="Svetlana Dudaitiene" userId="5cb38e99-7b1f-44f4-9247-ebfa14350d79" providerId="ADAL" clId="{26EB029F-88F8-4EE9-9D42-859FDA5F04EA}" dt="2022-03-04T09:22:15.748" v="21" actId="22"/>
          <ac:spMkLst>
            <pc:docMk/>
            <pc:sldMk cId="3865954431" sldId="291"/>
            <ac:spMk id="10" creationId="{3C6B5558-84D0-418B-8BDF-054C66055A7E}"/>
          </ac:spMkLst>
        </pc:spChg>
        <pc:spChg chg="add del mod">
          <ac:chgData name="Svetlana Dudaitiene" userId="5cb38e99-7b1f-44f4-9247-ebfa14350d79" providerId="ADAL" clId="{26EB029F-88F8-4EE9-9D42-859FDA5F04EA}" dt="2022-03-04T09:22:41.332" v="27" actId="22"/>
          <ac:spMkLst>
            <pc:docMk/>
            <pc:sldMk cId="3865954431" sldId="291"/>
            <ac:spMk id="14" creationId="{E86DB62F-3744-4CA8-9B72-B703323A4FF5}"/>
          </ac:spMkLst>
        </pc:spChg>
        <pc:picChg chg="add del mod ord modCrop">
          <ac:chgData name="Svetlana Dudaitiene" userId="5cb38e99-7b1f-44f4-9247-ebfa14350d79" providerId="ADAL" clId="{26EB029F-88F8-4EE9-9D42-859FDA5F04EA}" dt="2022-03-04T09:21:41.956" v="10" actId="22"/>
          <ac:picMkLst>
            <pc:docMk/>
            <pc:sldMk cId="3865954431" sldId="291"/>
            <ac:picMk id="8" creationId="{049E6F8B-7739-4EE6-B9FF-81E168A8F5DE}"/>
          </ac:picMkLst>
        </pc:picChg>
        <pc:picChg chg="add del mod ord modCrop">
          <ac:chgData name="Svetlana Dudaitiene" userId="5cb38e99-7b1f-44f4-9247-ebfa14350d79" providerId="ADAL" clId="{26EB029F-88F8-4EE9-9D42-859FDA5F04EA}" dt="2022-03-04T09:22:29.201" v="22" actId="478"/>
          <ac:picMkLst>
            <pc:docMk/>
            <pc:sldMk cId="3865954431" sldId="291"/>
            <ac:picMk id="12" creationId="{7C6245B2-955A-49BB-AE7E-462FEFBE15F3}"/>
          </ac:picMkLst>
        </pc:picChg>
        <pc:picChg chg="add mod ord modCrop">
          <ac:chgData name="Svetlana Dudaitiene" userId="5cb38e99-7b1f-44f4-9247-ebfa14350d79" providerId="ADAL" clId="{26EB029F-88F8-4EE9-9D42-859FDA5F04EA}" dt="2022-03-04T09:22:41.332" v="27" actId="22"/>
          <ac:picMkLst>
            <pc:docMk/>
            <pc:sldMk cId="3865954431" sldId="291"/>
            <ac:picMk id="16" creationId="{7370FBAF-97C7-4801-BED0-C97E207B3394}"/>
          </ac:picMkLst>
        </pc:picChg>
        <pc:picChg chg="add mod ord modCrop">
          <ac:chgData name="Svetlana Dudaitiene" userId="5cb38e99-7b1f-44f4-9247-ebfa14350d79" providerId="ADAL" clId="{26EB029F-88F8-4EE9-9D42-859FDA5F04EA}" dt="2022-03-04T09:23:07.177" v="32" actId="22"/>
          <ac:picMkLst>
            <pc:docMk/>
            <pc:sldMk cId="3865954431" sldId="291"/>
            <ac:picMk id="18" creationId="{0BAD0A7F-326F-4F2C-99F2-58F8648EA7B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2BEF7E-9943-4FCF-8350-B88A10F45970}" type="datetimeFigureOut">
              <a:rPr lang="nb-NO" smtClean="0"/>
              <a:t>28.06.2022</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199365-0125-41B1-9352-2ADF518553BF}" type="slidenum">
              <a:rPr lang="nb-NO" smtClean="0"/>
              <a:t>‹#›</a:t>
            </a:fld>
            <a:endParaRPr lang="nb-NO"/>
          </a:p>
        </p:txBody>
      </p:sp>
    </p:spTree>
    <p:extLst>
      <p:ext uri="{BB962C8B-B14F-4D97-AF65-F5344CB8AC3E}">
        <p14:creationId xmlns:p14="http://schemas.microsoft.com/office/powerpoint/2010/main" val="8288895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bufdir.no/Statistikk_og_analyse/Oppvekst/Familie_omsorg_og_relasjoner/Barn_med_vanskelige_oppvekstbetingelser/"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s://www.reddbarna.no/jegerher/verktoy/fakta-om-overgrep" TargetMode="External"/><Relationship Id="rId4" Type="http://schemas.openxmlformats.org/officeDocument/2006/relationships/hyperlink" Target="https://www.bufdir.no/Statistikk_og_analyse/Oppvekst/Vold_og_overgrep_mot_barn/Seksuelle_overgrep_mot_barn/"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153C961E-2132-4EC8-A6AD-46A0780E7AF5}" type="slidenum">
              <a:rPr lang="nb-NO" smtClean="0"/>
              <a:t>1</a:t>
            </a:fld>
            <a:endParaRPr lang="nb-NO"/>
          </a:p>
        </p:txBody>
      </p:sp>
    </p:spTree>
    <p:extLst>
      <p:ext uri="{BB962C8B-B14F-4D97-AF65-F5344CB8AC3E}">
        <p14:creationId xmlns:p14="http://schemas.microsoft.com/office/powerpoint/2010/main" val="19735579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En til alternativ: ressursbanken forblir tydelig bank hvor fagpersonen søker om ressurser. </a:t>
            </a:r>
          </a:p>
          <a:p>
            <a:r>
              <a:rPr lang="nb-NO" dirty="0"/>
              <a:t>Men blakors.no/jegser.no en undersiden med tre </a:t>
            </a:r>
            <a:r>
              <a:rPr lang="nb-NO" dirty="0" err="1"/>
              <a:t>ingang</a:t>
            </a:r>
            <a:r>
              <a:rPr lang="nb-NO" dirty="0"/>
              <a:t>: </a:t>
            </a:r>
          </a:p>
          <a:p>
            <a:r>
              <a:rPr lang="nb-NO" dirty="0"/>
              <a:t>Veiler til folk flest</a:t>
            </a:r>
          </a:p>
          <a:p>
            <a:r>
              <a:rPr lang="nb-NO" dirty="0"/>
              <a:t>Skoleside (med lett forståelig skolepakke)</a:t>
            </a:r>
          </a:p>
          <a:p>
            <a:r>
              <a:rPr lang="nb-NO" dirty="0"/>
              <a:t>Barnehageside (med lett forståelig barnehagepakke)</a:t>
            </a:r>
          </a:p>
          <a:p>
            <a:r>
              <a:rPr lang="nb-NO" dirty="0"/>
              <a:t>Familieside (I den nye periode knyttes til Bevisste foreldre ressurser, påfylles med ressurser fra spille biten, seinere videreutvikles. </a:t>
            </a:r>
          </a:p>
          <a:p>
            <a:endParaRPr lang="nb-NO" dirty="0"/>
          </a:p>
        </p:txBody>
      </p:sp>
      <p:sp>
        <p:nvSpPr>
          <p:cNvPr id="4" name="Plassholder for lysbildenummer 3"/>
          <p:cNvSpPr>
            <a:spLocks noGrp="1"/>
          </p:cNvSpPr>
          <p:nvPr>
            <p:ph type="sldNum" sz="quarter" idx="5"/>
          </p:nvPr>
        </p:nvSpPr>
        <p:spPr/>
        <p:txBody>
          <a:bodyPr/>
          <a:lstStyle/>
          <a:p>
            <a:fld id="{153C961E-2132-4EC8-A6AD-46A0780E7AF5}" type="slidenum">
              <a:rPr lang="nb-NO" smtClean="0"/>
              <a:t>2</a:t>
            </a:fld>
            <a:endParaRPr lang="nb-NO"/>
          </a:p>
        </p:txBody>
      </p:sp>
    </p:spTree>
    <p:extLst>
      <p:ext uri="{BB962C8B-B14F-4D97-AF65-F5344CB8AC3E}">
        <p14:creationId xmlns:p14="http://schemas.microsoft.com/office/powerpoint/2010/main" val="31737046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dirty="0"/>
              <a:t>samme? Under skole eller under nærmiljø som arena? (veilederen er jo til folk flest. Skal vi formulere nå målet litt bredere og familieinkluderende?) </a:t>
            </a:r>
          </a:p>
          <a:p>
            <a:r>
              <a:rPr lang="nb-NO" sz="1200" dirty="0"/>
              <a:t>Hvorfor endre mål? Fordi vi har allerede jobber på bredere samfunns/nærmiljø arenaer. Skole kan også sees som nærmiljø? </a:t>
            </a:r>
            <a:endParaRPr lang="nb-NO" dirty="0"/>
          </a:p>
        </p:txBody>
      </p:sp>
      <p:sp>
        <p:nvSpPr>
          <p:cNvPr id="4" name="Plassholder for lysbildenummer 3"/>
          <p:cNvSpPr>
            <a:spLocks noGrp="1"/>
          </p:cNvSpPr>
          <p:nvPr>
            <p:ph type="sldNum" sz="quarter" idx="5"/>
          </p:nvPr>
        </p:nvSpPr>
        <p:spPr/>
        <p:txBody>
          <a:bodyPr/>
          <a:lstStyle/>
          <a:p>
            <a:fld id="{153C961E-2132-4EC8-A6AD-46A0780E7AF5}" type="slidenum">
              <a:rPr lang="nb-NO" smtClean="0"/>
              <a:t>3</a:t>
            </a:fld>
            <a:endParaRPr lang="nb-NO"/>
          </a:p>
        </p:txBody>
      </p:sp>
    </p:spTree>
    <p:extLst>
      <p:ext uri="{BB962C8B-B14F-4D97-AF65-F5344CB8AC3E}">
        <p14:creationId xmlns:p14="http://schemas.microsoft.com/office/powerpoint/2010/main" val="18832999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Dette kan nevnes at nye tallene fra vår undersøkelse gjennomført i 2018 viser at det er 54% som har vært bekymret og 1 av 3 meldte ikke fra til noen ved bekymring (32%i 2018 mot 42% i 2015).</a:t>
            </a:r>
          </a:p>
          <a:p>
            <a:endParaRPr lang="nb-NO" dirty="0"/>
          </a:p>
          <a:p>
            <a:r>
              <a:rPr lang="nb-NO" sz="1200" kern="1200" dirty="0">
                <a:solidFill>
                  <a:schemeClr val="tx1"/>
                </a:solidFill>
                <a:effectLst/>
                <a:latin typeface="+mn-lt"/>
                <a:ea typeface="+mn-ea"/>
                <a:cs typeface="+mn-cs"/>
              </a:rPr>
              <a:t>Statistiske tall fra </a:t>
            </a:r>
            <a:r>
              <a:rPr lang="nb-NO" sz="1200" kern="1200" dirty="0" err="1">
                <a:solidFill>
                  <a:schemeClr val="tx1"/>
                </a:solidFill>
                <a:effectLst/>
                <a:latin typeface="+mn-lt"/>
                <a:ea typeface="+mn-ea"/>
                <a:cs typeface="+mn-cs"/>
              </a:rPr>
              <a:t>Bufdir</a:t>
            </a:r>
            <a:r>
              <a:rPr lang="nb-NO" sz="1200" kern="1200" dirty="0">
                <a:solidFill>
                  <a:schemeClr val="tx1"/>
                </a:solidFill>
                <a:effectLst/>
                <a:latin typeface="+mn-lt"/>
                <a:ea typeface="+mn-ea"/>
                <a:cs typeface="+mn-cs"/>
              </a:rPr>
              <a:t> viser at nær 1 av 4 barn har foreldre med psykiske lidelser som går utover daglig fungering (23%). Folkehelseinstituttet har anslått at 37 % av alle barn i Norge under 18 år har én eller to foreldre med en diagnostiserbar psykisk lidelse. Det anslås at 8 % av barn i Norge har én eller to foreldre som misbruker alkohol. 10 % har én eller to foreldre med alvorlige psykiske lidelser. 15 % av norske menn og kvinner oppgir å ha vært utsatt for en eller flere former for seksuelle overgrep før fylte 18 år. 5 % av kvinner rapporterer at de har blitt voldtatt før fylte 18 år. 1 av 10 barn vokser opp i fattigdom.</a:t>
            </a:r>
            <a:r>
              <a:rPr lang="nb-NO" dirty="0">
                <a:effectLst/>
              </a:rPr>
              <a:t> </a:t>
            </a:r>
            <a:r>
              <a:rPr lang="nb-NO" sz="1200" u="sng" kern="1200" dirty="0">
                <a:solidFill>
                  <a:schemeClr val="tx1"/>
                </a:solidFill>
                <a:effectLst/>
                <a:latin typeface="+mn-lt"/>
                <a:ea typeface="+mn-ea"/>
                <a:cs typeface="+mn-cs"/>
                <a:hlinkClick r:id="rId3"/>
              </a:rPr>
              <a:t>https://www.bufdir.no/Statistikk_og_analyse/Oppvekst/Familie_omsorg_og_relasjoner/Barn_med_vanskelige_oppvekstbetingelser/</a:t>
            </a:r>
            <a:r>
              <a:rPr lang="nb-NO" sz="1200" kern="1200" dirty="0">
                <a:solidFill>
                  <a:schemeClr val="tx1"/>
                </a:solidFill>
                <a:effectLst/>
                <a:latin typeface="+mn-lt"/>
                <a:ea typeface="+mn-ea"/>
                <a:cs typeface="+mn-cs"/>
              </a:rPr>
              <a:t> </a:t>
            </a:r>
          </a:p>
          <a:p>
            <a:r>
              <a:rPr lang="nb-NO" sz="1200" kern="1200" dirty="0">
                <a:solidFill>
                  <a:schemeClr val="tx1"/>
                </a:solidFill>
                <a:effectLst/>
                <a:latin typeface="+mn-lt"/>
                <a:ea typeface="+mn-ea"/>
                <a:cs typeface="+mn-cs"/>
              </a:rPr>
              <a:t> </a:t>
            </a:r>
          </a:p>
          <a:p>
            <a:r>
              <a:rPr lang="nb-NO" sz="1200" u="sng" kern="1200" dirty="0">
                <a:solidFill>
                  <a:schemeClr val="tx1"/>
                </a:solidFill>
                <a:effectLst/>
                <a:latin typeface="+mn-lt"/>
                <a:ea typeface="+mn-ea"/>
                <a:cs typeface="+mn-cs"/>
                <a:hlinkClick r:id="rId4"/>
              </a:rPr>
              <a:t>https://www.bufdir.no/Statistikk_og_analyse/Oppvekst/Vold_og_overgrep_mot_barn/Seksuelle_overgrep_mot_barn/</a:t>
            </a:r>
            <a:endParaRPr lang="nb-NO" sz="1200" kern="1200" dirty="0">
              <a:solidFill>
                <a:schemeClr val="tx1"/>
              </a:solidFill>
              <a:effectLst/>
              <a:latin typeface="+mn-lt"/>
              <a:ea typeface="+mn-ea"/>
              <a:cs typeface="+mn-cs"/>
            </a:endParaRPr>
          </a:p>
          <a:p>
            <a:r>
              <a:rPr lang="nb-NO" sz="1200" u="sng" kern="1200" dirty="0">
                <a:solidFill>
                  <a:schemeClr val="tx1"/>
                </a:solidFill>
                <a:effectLst/>
                <a:latin typeface="+mn-lt"/>
                <a:ea typeface="+mn-ea"/>
                <a:cs typeface="+mn-cs"/>
                <a:hlinkClick r:id="rId5"/>
              </a:rPr>
              <a:t>https://www.reddbarna.no/jegerher/verktoy/fakta-om-overgrep</a:t>
            </a:r>
            <a:endParaRPr lang="nb-NO"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 </a:t>
            </a:r>
          </a:p>
          <a:p>
            <a:endParaRPr lang="nb-NO" dirty="0"/>
          </a:p>
        </p:txBody>
      </p:sp>
      <p:sp>
        <p:nvSpPr>
          <p:cNvPr id="4" name="Plassholder for lysbildenummer 3"/>
          <p:cNvSpPr>
            <a:spLocks noGrp="1"/>
          </p:cNvSpPr>
          <p:nvPr>
            <p:ph type="sldNum" sz="quarter" idx="5"/>
          </p:nvPr>
        </p:nvSpPr>
        <p:spPr/>
        <p:txBody>
          <a:bodyPr/>
          <a:lstStyle/>
          <a:p>
            <a:fld id="{153C961E-2132-4EC8-A6AD-46A0780E7AF5}" type="slidenum">
              <a:rPr lang="nb-NO" smtClean="0"/>
              <a:t>4</a:t>
            </a:fld>
            <a:endParaRPr lang="nb-NO"/>
          </a:p>
        </p:txBody>
      </p:sp>
    </p:spTree>
    <p:extLst>
      <p:ext uri="{BB962C8B-B14F-4D97-AF65-F5344CB8AC3E}">
        <p14:creationId xmlns:p14="http://schemas.microsoft.com/office/powerpoint/2010/main" val="12007910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Hovedbudskap. Handlingskampanje som mobiliserer alle voksne å gjøre noe konkret handling for et barn de er bekymret for.</a:t>
            </a:r>
          </a:p>
          <a:p>
            <a:r>
              <a:rPr lang="nb-NO" dirty="0"/>
              <a:t>Er det på tide å bli kalt for prosjekt</a:t>
            </a:r>
          </a:p>
        </p:txBody>
      </p:sp>
      <p:sp>
        <p:nvSpPr>
          <p:cNvPr id="4" name="Plassholder for lysbildenummer 3"/>
          <p:cNvSpPr>
            <a:spLocks noGrp="1"/>
          </p:cNvSpPr>
          <p:nvPr>
            <p:ph type="sldNum" sz="quarter" idx="5"/>
          </p:nvPr>
        </p:nvSpPr>
        <p:spPr/>
        <p:txBody>
          <a:bodyPr/>
          <a:lstStyle/>
          <a:p>
            <a:fld id="{153C961E-2132-4EC8-A6AD-46A0780E7AF5}" type="slidenum">
              <a:rPr lang="nb-NO" smtClean="0"/>
              <a:t>6</a:t>
            </a:fld>
            <a:endParaRPr lang="nb-NO"/>
          </a:p>
        </p:txBody>
      </p:sp>
    </p:spTree>
    <p:extLst>
      <p:ext uri="{BB962C8B-B14F-4D97-AF65-F5344CB8AC3E}">
        <p14:creationId xmlns:p14="http://schemas.microsoft.com/office/powerpoint/2010/main" val="5759685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Metode (2016-2018):  Den per i dag mest utbredte tilnærmingen til for eksempel barns problematferd er skissert på venstre side i modellen under xxii. Man avdekker problematferd hos et barn, ser på risikofaktorer i nærmiljøet og møter dette med at barnet må gå i terapi. Det vi derimot ønsker, er at flere voksne som er i kontakt med barn, og sårbare barn spesielt, blir bevisst på hvordan de faktisk kan arbeide aktivt med beskyttelsesfaktorer i barnet selv og i nærmiljøet til barnet (høyre side i modellen).  Ved at fokus flyttes fra elendighetsperspektivet og over til å se og styrke det som faktisk fungerer og som bidrar til å støtte opp om barnets sterke sider, bygges </a:t>
            </a:r>
            <a:r>
              <a:rPr lang="nb-NO" dirty="0" err="1"/>
              <a:t>resiliensen</a:t>
            </a:r>
            <a:r>
              <a:rPr lang="nb-NO" dirty="0"/>
              <a:t> i barnet. Det å oppleve mestring vet vi forebygger! </a:t>
            </a:r>
          </a:p>
        </p:txBody>
      </p:sp>
      <p:sp>
        <p:nvSpPr>
          <p:cNvPr id="4" name="Plassholder for lysbildenummer 3"/>
          <p:cNvSpPr>
            <a:spLocks noGrp="1"/>
          </p:cNvSpPr>
          <p:nvPr>
            <p:ph type="sldNum" sz="quarter" idx="5"/>
          </p:nvPr>
        </p:nvSpPr>
        <p:spPr/>
        <p:txBody>
          <a:bodyPr/>
          <a:lstStyle/>
          <a:p>
            <a:fld id="{153C961E-2132-4EC8-A6AD-46A0780E7AF5}" type="slidenum">
              <a:rPr lang="nb-NO" smtClean="0"/>
              <a:t>7</a:t>
            </a:fld>
            <a:endParaRPr lang="nb-NO"/>
          </a:p>
        </p:txBody>
      </p:sp>
    </p:spTree>
    <p:extLst>
      <p:ext uri="{BB962C8B-B14F-4D97-AF65-F5344CB8AC3E}">
        <p14:creationId xmlns:p14="http://schemas.microsoft.com/office/powerpoint/2010/main" val="30705952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Nærpersonspakke (app, brosjyre, film)</a:t>
            </a:r>
          </a:p>
          <a:p>
            <a:r>
              <a:rPr lang="nb-NO" dirty="0"/>
              <a:t>Skolepakke/barnehagepakke (animasjonsfilm, bok, plakater, kurstilbud, veileder, link for tilbakemelding)</a:t>
            </a:r>
          </a:p>
        </p:txBody>
      </p:sp>
      <p:sp>
        <p:nvSpPr>
          <p:cNvPr id="4" name="Plassholder for lysbildenummer 3"/>
          <p:cNvSpPr>
            <a:spLocks noGrp="1"/>
          </p:cNvSpPr>
          <p:nvPr>
            <p:ph type="sldNum" sz="quarter" idx="5"/>
          </p:nvPr>
        </p:nvSpPr>
        <p:spPr/>
        <p:txBody>
          <a:bodyPr/>
          <a:lstStyle/>
          <a:p>
            <a:fld id="{153C961E-2132-4EC8-A6AD-46A0780E7AF5}" type="slidenum">
              <a:rPr lang="nb-NO" smtClean="0"/>
              <a:t>8</a:t>
            </a:fld>
            <a:endParaRPr lang="nb-NO"/>
          </a:p>
        </p:txBody>
      </p:sp>
    </p:spTree>
    <p:extLst>
      <p:ext uri="{BB962C8B-B14F-4D97-AF65-F5344CB8AC3E}">
        <p14:creationId xmlns:p14="http://schemas.microsoft.com/office/powerpoint/2010/main" val="6770343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orside">
    <p:bg>
      <p:bgPr>
        <a:solidFill>
          <a:srgbClr val="F7F5F2"/>
        </a:solidFill>
        <a:effectLst/>
      </p:bgPr>
    </p:bg>
    <p:spTree>
      <p:nvGrpSpPr>
        <p:cNvPr id="1" name=""/>
        <p:cNvGrpSpPr/>
        <p:nvPr/>
      </p:nvGrpSpPr>
      <p:grpSpPr>
        <a:xfrm>
          <a:off x="0" y="0"/>
          <a:ext cx="0" cy="0"/>
          <a:chOff x="0" y="0"/>
          <a:chExt cx="0" cy="0"/>
        </a:xfrm>
      </p:grpSpPr>
      <p:sp>
        <p:nvSpPr>
          <p:cNvPr id="3" name="Plassholder for dato 2">
            <a:extLst>
              <a:ext uri="{FF2B5EF4-FFF2-40B4-BE49-F238E27FC236}">
                <a16:creationId xmlns:a16="http://schemas.microsoft.com/office/drawing/2014/main" id="{7BB41F05-7F67-48F8-B49D-225D14250530}"/>
              </a:ext>
            </a:extLst>
          </p:cNvPr>
          <p:cNvSpPr>
            <a:spLocks noGrp="1"/>
          </p:cNvSpPr>
          <p:nvPr>
            <p:ph type="dt" sz="half" idx="10"/>
          </p:nvPr>
        </p:nvSpPr>
        <p:spPr/>
        <p:txBody>
          <a:bodyPr/>
          <a:lstStyle/>
          <a:p>
            <a:fld id="{88B87586-75ED-441C-AE95-61F198037115}" type="datetime1">
              <a:rPr lang="nb-NO" smtClean="0"/>
              <a:t>28.06.2022</a:t>
            </a:fld>
            <a:endParaRPr lang="nb-NO"/>
          </a:p>
        </p:txBody>
      </p:sp>
      <p:sp>
        <p:nvSpPr>
          <p:cNvPr id="4" name="Plassholder for bunntekst 3">
            <a:extLst>
              <a:ext uri="{FF2B5EF4-FFF2-40B4-BE49-F238E27FC236}">
                <a16:creationId xmlns:a16="http://schemas.microsoft.com/office/drawing/2014/main" id="{AC638843-EE17-4094-9714-23955D296E1F}"/>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70DB265D-9F6B-48A0-97D2-7B89AD1E53D3}"/>
              </a:ext>
            </a:extLst>
          </p:cNvPr>
          <p:cNvSpPr>
            <a:spLocks noGrp="1"/>
          </p:cNvSpPr>
          <p:nvPr>
            <p:ph type="sldNum" sz="quarter" idx="12"/>
          </p:nvPr>
        </p:nvSpPr>
        <p:spPr/>
        <p:txBody>
          <a:bodyPr/>
          <a:lstStyle/>
          <a:p>
            <a:fld id="{1BB2FFC8-FBD3-4AB4-8B59-AD7C28D526CF}" type="slidenum">
              <a:rPr lang="nb-NO" smtClean="0"/>
              <a:pPr/>
              <a:t>‹#›</a:t>
            </a:fld>
            <a:endParaRPr lang="nb-NO" dirty="0"/>
          </a:p>
        </p:txBody>
      </p:sp>
      <p:pic>
        <p:nvPicPr>
          <p:cNvPr id="6" name="Grafikk 5">
            <a:extLst>
              <a:ext uri="{FF2B5EF4-FFF2-40B4-BE49-F238E27FC236}">
                <a16:creationId xmlns:a16="http://schemas.microsoft.com/office/drawing/2014/main" id="{5549DE27-1FCF-49CD-B278-8DD1D3E4ACB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01000" y="2915644"/>
            <a:ext cx="4190400" cy="1037625"/>
          </a:xfrm>
          <a:prstGeom prst="rect">
            <a:avLst/>
          </a:prstGeom>
        </p:spPr>
      </p:pic>
    </p:spTree>
    <p:extLst>
      <p:ext uri="{BB962C8B-B14F-4D97-AF65-F5344CB8AC3E}">
        <p14:creationId xmlns:p14="http://schemas.microsoft.com/office/powerpoint/2010/main" val="8832917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tel og 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81BAA42-0086-48A5-BC6F-A5443167B570}"/>
              </a:ext>
            </a:extLst>
          </p:cNvPr>
          <p:cNvSpPr>
            <a:spLocks noGrp="1"/>
          </p:cNvSpPr>
          <p:nvPr>
            <p:ph type="title"/>
          </p:nvPr>
        </p:nvSpPr>
        <p:spPr>
          <a:xfrm>
            <a:off x="1015327" y="1175779"/>
            <a:ext cx="3061373" cy="984885"/>
          </a:xfrm>
        </p:spPr>
        <p:txBody>
          <a:bodyPr wrap="square">
            <a:spAutoFit/>
          </a:bodyPr>
          <a:lstStyle>
            <a:lvl1pPr>
              <a:defRPr sz="3200"/>
            </a:lvl1pPr>
          </a:lstStyle>
          <a:p>
            <a:r>
              <a:rPr lang="nb-NO"/>
              <a:t>Klikk for å redigere tittelstil</a:t>
            </a:r>
            <a:endParaRPr lang="nb-NO" dirty="0"/>
          </a:p>
        </p:txBody>
      </p:sp>
      <p:sp>
        <p:nvSpPr>
          <p:cNvPr id="4" name="Plassholder for dato 3">
            <a:extLst>
              <a:ext uri="{FF2B5EF4-FFF2-40B4-BE49-F238E27FC236}">
                <a16:creationId xmlns:a16="http://schemas.microsoft.com/office/drawing/2014/main" id="{9CC3BA55-2749-4A95-A9B0-E9BEF5A63756}"/>
              </a:ext>
            </a:extLst>
          </p:cNvPr>
          <p:cNvSpPr>
            <a:spLocks noGrp="1"/>
          </p:cNvSpPr>
          <p:nvPr>
            <p:ph type="dt" sz="half" idx="10"/>
          </p:nvPr>
        </p:nvSpPr>
        <p:spPr/>
        <p:txBody>
          <a:bodyPr/>
          <a:lstStyle/>
          <a:p>
            <a:fld id="{56587C67-AF66-45A0-9CC5-66532788F4FC}" type="datetime1">
              <a:rPr lang="nb-NO" smtClean="0"/>
              <a:t>28.06.2022</a:t>
            </a:fld>
            <a:endParaRPr lang="nb-NO"/>
          </a:p>
        </p:txBody>
      </p:sp>
      <p:sp>
        <p:nvSpPr>
          <p:cNvPr id="5" name="Plassholder for bunntekst 4">
            <a:extLst>
              <a:ext uri="{FF2B5EF4-FFF2-40B4-BE49-F238E27FC236}">
                <a16:creationId xmlns:a16="http://schemas.microsoft.com/office/drawing/2014/main" id="{9680B2DD-6097-4EA7-8940-97798B5A7E2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1FCF2FBC-8AFC-4C8B-8E34-B6F03C5E81A8}"/>
              </a:ext>
            </a:extLst>
          </p:cNvPr>
          <p:cNvSpPr>
            <a:spLocks noGrp="1"/>
          </p:cNvSpPr>
          <p:nvPr>
            <p:ph type="sldNum" sz="quarter" idx="12"/>
          </p:nvPr>
        </p:nvSpPr>
        <p:spPr/>
        <p:txBody>
          <a:bodyPr/>
          <a:lstStyle/>
          <a:p>
            <a:fld id="{1BB2FFC8-FBD3-4AB4-8B59-AD7C28D526CF}" type="slidenum">
              <a:rPr lang="nb-NO" smtClean="0"/>
              <a:t>‹#›</a:t>
            </a:fld>
            <a:endParaRPr lang="nb-NO"/>
          </a:p>
        </p:txBody>
      </p:sp>
      <p:sp>
        <p:nvSpPr>
          <p:cNvPr id="7" name="Plassholder for bilde 7">
            <a:extLst>
              <a:ext uri="{FF2B5EF4-FFF2-40B4-BE49-F238E27FC236}">
                <a16:creationId xmlns:a16="http://schemas.microsoft.com/office/drawing/2014/main" id="{963311F9-0EEB-4957-B651-2A4D5751E1B7}"/>
              </a:ext>
            </a:extLst>
          </p:cNvPr>
          <p:cNvSpPr>
            <a:spLocks noGrp="1"/>
          </p:cNvSpPr>
          <p:nvPr>
            <p:ph type="pic" sz="quarter" idx="13"/>
          </p:nvPr>
        </p:nvSpPr>
        <p:spPr>
          <a:xfrm>
            <a:off x="4330909" y="367390"/>
            <a:ext cx="7495021" cy="5361358"/>
          </a:xfrm>
          <a:solidFill>
            <a:schemeClr val="lt2"/>
          </a:solidFill>
        </p:spPr>
        <p:txBody>
          <a:bodyPr/>
          <a:lstStyle/>
          <a:p>
            <a:r>
              <a:rPr lang="nb-NO"/>
              <a:t>Klikk på ikonet for å legge til et bilde</a:t>
            </a:r>
          </a:p>
        </p:txBody>
      </p:sp>
    </p:spTree>
    <p:extLst>
      <p:ext uri="{BB962C8B-B14F-4D97-AF65-F5344CB8AC3E}">
        <p14:creationId xmlns:p14="http://schemas.microsoft.com/office/powerpoint/2010/main" val="20713741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o bilder">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9CC3BA55-2749-4A95-A9B0-E9BEF5A63756}"/>
              </a:ext>
            </a:extLst>
          </p:cNvPr>
          <p:cNvSpPr>
            <a:spLocks noGrp="1"/>
          </p:cNvSpPr>
          <p:nvPr>
            <p:ph type="dt" sz="half" idx="10"/>
          </p:nvPr>
        </p:nvSpPr>
        <p:spPr/>
        <p:txBody>
          <a:bodyPr/>
          <a:lstStyle/>
          <a:p>
            <a:fld id="{620564E3-1E5F-4923-AE8C-3227E55E9008}" type="datetime1">
              <a:rPr lang="nb-NO" smtClean="0"/>
              <a:t>28.06.2022</a:t>
            </a:fld>
            <a:endParaRPr lang="nb-NO"/>
          </a:p>
        </p:txBody>
      </p:sp>
      <p:sp>
        <p:nvSpPr>
          <p:cNvPr id="5" name="Plassholder for bunntekst 4">
            <a:extLst>
              <a:ext uri="{FF2B5EF4-FFF2-40B4-BE49-F238E27FC236}">
                <a16:creationId xmlns:a16="http://schemas.microsoft.com/office/drawing/2014/main" id="{9680B2DD-6097-4EA7-8940-97798B5A7E2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1FCF2FBC-8AFC-4C8B-8E34-B6F03C5E81A8}"/>
              </a:ext>
            </a:extLst>
          </p:cNvPr>
          <p:cNvSpPr>
            <a:spLocks noGrp="1"/>
          </p:cNvSpPr>
          <p:nvPr>
            <p:ph type="sldNum" sz="quarter" idx="12"/>
          </p:nvPr>
        </p:nvSpPr>
        <p:spPr/>
        <p:txBody>
          <a:bodyPr/>
          <a:lstStyle/>
          <a:p>
            <a:fld id="{1BB2FFC8-FBD3-4AB4-8B59-AD7C28D526CF}" type="slidenum">
              <a:rPr lang="nb-NO" smtClean="0"/>
              <a:t>‹#›</a:t>
            </a:fld>
            <a:endParaRPr lang="nb-NO"/>
          </a:p>
        </p:txBody>
      </p:sp>
      <p:sp>
        <p:nvSpPr>
          <p:cNvPr id="7" name="Plassholder for bilde 7">
            <a:extLst>
              <a:ext uri="{FF2B5EF4-FFF2-40B4-BE49-F238E27FC236}">
                <a16:creationId xmlns:a16="http://schemas.microsoft.com/office/drawing/2014/main" id="{963311F9-0EEB-4957-B651-2A4D5751E1B7}"/>
              </a:ext>
            </a:extLst>
          </p:cNvPr>
          <p:cNvSpPr>
            <a:spLocks noGrp="1"/>
          </p:cNvSpPr>
          <p:nvPr>
            <p:ph type="pic" sz="quarter" idx="13"/>
          </p:nvPr>
        </p:nvSpPr>
        <p:spPr>
          <a:xfrm>
            <a:off x="4330909" y="367390"/>
            <a:ext cx="7495021" cy="5361358"/>
          </a:xfrm>
          <a:solidFill>
            <a:schemeClr val="lt2"/>
          </a:solidFill>
        </p:spPr>
        <p:txBody>
          <a:bodyPr/>
          <a:lstStyle/>
          <a:p>
            <a:r>
              <a:rPr lang="nb-NO"/>
              <a:t>Klikk på ikonet for å legge til et bilde</a:t>
            </a:r>
          </a:p>
        </p:txBody>
      </p:sp>
      <p:sp>
        <p:nvSpPr>
          <p:cNvPr id="8" name="Plassholder for bilde 7">
            <a:extLst>
              <a:ext uri="{FF2B5EF4-FFF2-40B4-BE49-F238E27FC236}">
                <a16:creationId xmlns:a16="http://schemas.microsoft.com/office/drawing/2014/main" id="{F1325E34-D799-4B9F-9BDB-0A574E0030A0}"/>
              </a:ext>
            </a:extLst>
          </p:cNvPr>
          <p:cNvSpPr>
            <a:spLocks noGrp="1"/>
          </p:cNvSpPr>
          <p:nvPr>
            <p:ph type="pic" sz="quarter" idx="14"/>
          </p:nvPr>
        </p:nvSpPr>
        <p:spPr>
          <a:xfrm>
            <a:off x="367966" y="367390"/>
            <a:ext cx="3583132" cy="5361358"/>
          </a:xfrm>
          <a:solidFill>
            <a:schemeClr val="lt2"/>
          </a:solidFill>
        </p:spPr>
        <p:txBody>
          <a:bodyPr/>
          <a:lstStyle/>
          <a:p>
            <a:r>
              <a:rPr lang="nb-NO"/>
              <a:t>Klikk på ikonet for å legge til et bilde</a:t>
            </a:r>
          </a:p>
        </p:txBody>
      </p:sp>
    </p:spTree>
    <p:extLst>
      <p:ext uri="{BB962C8B-B14F-4D97-AF65-F5344CB8AC3E}">
        <p14:creationId xmlns:p14="http://schemas.microsoft.com/office/powerpoint/2010/main" val="27561904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o bilder #2">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9CC3BA55-2749-4A95-A9B0-E9BEF5A63756}"/>
              </a:ext>
            </a:extLst>
          </p:cNvPr>
          <p:cNvSpPr>
            <a:spLocks noGrp="1"/>
          </p:cNvSpPr>
          <p:nvPr>
            <p:ph type="dt" sz="half" idx="10"/>
          </p:nvPr>
        </p:nvSpPr>
        <p:spPr/>
        <p:txBody>
          <a:bodyPr/>
          <a:lstStyle/>
          <a:p>
            <a:fld id="{85E44FF5-5AA9-41EE-ABCD-4E361304138A}" type="datetime1">
              <a:rPr lang="nb-NO" smtClean="0"/>
              <a:t>28.06.2022</a:t>
            </a:fld>
            <a:endParaRPr lang="nb-NO"/>
          </a:p>
        </p:txBody>
      </p:sp>
      <p:sp>
        <p:nvSpPr>
          <p:cNvPr id="5" name="Plassholder for bunntekst 4">
            <a:extLst>
              <a:ext uri="{FF2B5EF4-FFF2-40B4-BE49-F238E27FC236}">
                <a16:creationId xmlns:a16="http://schemas.microsoft.com/office/drawing/2014/main" id="{9680B2DD-6097-4EA7-8940-97798B5A7E2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1FCF2FBC-8AFC-4C8B-8E34-B6F03C5E81A8}"/>
              </a:ext>
            </a:extLst>
          </p:cNvPr>
          <p:cNvSpPr>
            <a:spLocks noGrp="1"/>
          </p:cNvSpPr>
          <p:nvPr>
            <p:ph type="sldNum" sz="quarter" idx="12"/>
          </p:nvPr>
        </p:nvSpPr>
        <p:spPr/>
        <p:txBody>
          <a:bodyPr/>
          <a:lstStyle/>
          <a:p>
            <a:fld id="{1BB2FFC8-FBD3-4AB4-8B59-AD7C28D526CF}" type="slidenum">
              <a:rPr lang="nb-NO" smtClean="0"/>
              <a:t>‹#›</a:t>
            </a:fld>
            <a:endParaRPr lang="nb-NO"/>
          </a:p>
        </p:txBody>
      </p:sp>
      <p:sp>
        <p:nvSpPr>
          <p:cNvPr id="7" name="Plassholder for bilde 7">
            <a:extLst>
              <a:ext uri="{FF2B5EF4-FFF2-40B4-BE49-F238E27FC236}">
                <a16:creationId xmlns:a16="http://schemas.microsoft.com/office/drawing/2014/main" id="{963311F9-0EEB-4957-B651-2A4D5751E1B7}"/>
              </a:ext>
            </a:extLst>
          </p:cNvPr>
          <p:cNvSpPr>
            <a:spLocks noGrp="1"/>
          </p:cNvSpPr>
          <p:nvPr>
            <p:ph type="pic" sz="quarter" idx="13"/>
          </p:nvPr>
        </p:nvSpPr>
        <p:spPr>
          <a:xfrm>
            <a:off x="367966" y="367390"/>
            <a:ext cx="7495021" cy="5361358"/>
          </a:xfrm>
          <a:solidFill>
            <a:schemeClr val="lt2"/>
          </a:solidFill>
        </p:spPr>
        <p:txBody>
          <a:bodyPr/>
          <a:lstStyle/>
          <a:p>
            <a:r>
              <a:rPr lang="nb-NO"/>
              <a:t>Klikk på ikonet for å legge til et bilde</a:t>
            </a:r>
          </a:p>
        </p:txBody>
      </p:sp>
      <p:sp>
        <p:nvSpPr>
          <p:cNvPr id="9" name="Plassholder for bilde 7">
            <a:extLst>
              <a:ext uri="{FF2B5EF4-FFF2-40B4-BE49-F238E27FC236}">
                <a16:creationId xmlns:a16="http://schemas.microsoft.com/office/drawing/2014/main" id="{6FDDDA91-DB38-4F9D-AE29-64624BD080C5}"/>
              </a:ext>
            </a:extLst>
          </p:cNvPr>
          <p:cNvSpPr>
            <a:spLocks noGrp="1"/>
          </p:cNvSpPr>
          <p:nvPr>
            <p:ph type="pic" sz="quarter" idx="15"/>
          </p:nvPr>
        </p:nvSpPr>
        <p:spPr>
          <a:xfrm>
            <a:off x="8240902" y="367390"/>
            <a:ext cx="3583132" cy="5361358"/>
          </a:xfrm>
          <a:solidFill>
            <a:schemeClr val="lt2"/>
          </a:solidFill>
        </p:spPr>
        <p:txBody>
          <a:bodyPr/>
          <a:lstStyle/>
          <a:p>
            <a:r>
              <a:rPr lang="nb-NO"/>
              <a:t>Klikk på ikonet for å legge til et bilde</a:t>
            </a:r>
          </a:p>
        </p:txBody>
      </p:sp>
    </p:spTree>
    <p:extLst>
      <p:ext uri="{BB962C8B-B14F-4D97-AF65-F5344CB8AC3E}">
        <p14:creationId xmlns:p14="http://schemas.microsoft.com/office/powerpoint/2010/main" val="35551060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bilder">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9CC3BA55-2749-4A95-A9B0-E9BEF5A63756}"/>
              </a:ext>
            </a:extLst>
          </p:cNvPr>
          <p:cNvSpPr>
            <a:spLocks noGrp="1"/>
          </p:cNvSpPr>
          <p:nvPr>
            <p:ph type="dt" sz="half" idx="10"/>
          </p:nvPr>
        </p:nvSpPr>
        <p:spPr/>
        <p:txBody>
          <a:bodyPr/>
          <a:lstStyle/>
          <a:p>
            <a:fld id="{D3AB4548-FE81-4CB1-A1E3-0AB9DFA94606}" type="datetime1">
              <a:rPr lang="nb-NO" smtClean="0"/>
              <a:t>28.06.2022</a:t>
            </a:fld>
            <a:endParaRPr lang="nb-NO"/>
          </a:p>
        </p:txBody>
      </p:sp>
      <p:sp>
        <p:nvSpPr>
          <p:cNvPr id="5" name="Plassholder for bunntekst 4">
            <a:extLst>
              <a:ext uri="{FF2B5EF4-FFF2-40B4-BE49-F238E27FC236}">
                <a16:creationId xmlns:a16="http://schemas.microsoft.com/office/drawing/2014/main" id="{9680B2DD-6097-4EA7-8940-97798B5A7E2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1FCF2FBC-8AFC-4C8B-8E34-B6F03C5E81A8}"/>
              </a:ext>
            </a:extLst>
          </p:cNvPr>
          <p:cNvSpPr>
            <a:spLocks noGrp="1"/>
          </p:cNvSpPr>
          <p:nvPr>
            <p:ph type="sldNum" sz="quarter" idx="12"/>
          </p:nvPr>
        </p:nvSpPr>
        <p:spPr/>
        <p:txBody>
          <a:bodyPr/>
          <a:lstStyle/>
          <a:p>
            <a:fld id="{1BB2FFC8-FBD3-4AB4-8B59-AD7C28D526CF}" type="slidenum">
              <a:rPr lang="nb-NO" smtClean="0"/>
              <a:t>‹#›</a:t>
            </a:fld>
            <a:endParaRPr lang="nb-NO"/>
          </a:p>
        </p:txBody>
      </p:sp>
      <p:sp>
        <p:nvSpPr>
          <p:cNvPr id="7" name="Plassholder for bilde 7">
            <a:extLst>
              <a:ext uri="{FF2B5EF4-FFF2-40B4-BE49-F238E27FC236}">
                <a16:creationId xmlns:a16="http://schemas.microsoft.com/office/drawing/2014/main" id="{963311F9-0EEB-4957-B651-2A4D5751E1B7}"/>
              </a:ext>
            </a:extLst>
          </p:cNvPr>
          <p:cNvSpPr>
            <a:spLocks noGrp="1"/>
          </p:cNvSpPr>
          <p:nvPr>
            <p:ph type="pic" sz="quarter" idx="13"/>
          </p:nvPr>
        </p:nvSpPr>
        <p:spPr>
          <a:xfrm>
            <a:off x="367966" y="367390"/>
            <a:ext cx="3583132" cy="5361358"/>
          </a:xfrm>
          <a:solidFill>
            <a:schemeClr val="lt2"/>
          </a:solidFill>
        </p:spPr>
        <p:txBody>
          <a:bodyPr/>
          <a:lstStyle/>
          <a:p>
            <a:r>
              <a:rPr lang="nb-NO"/>
              <a:t>Klikk på ikonet for å legge til et bilde</a:t>
            </a:r>
          </a:p>
        </p:txBody>
      </p:sp>
      <p:sp>
        <p:nvSpPr>
          <p:cNvPr id="9" name="Plassholder for bilde 7">
            <a:extLst>
              <a:ext uri="{FF2B5EF4-FFF2-40B4-BE49-F238E27FC236}">
                <a16:creationId xmlns:a16="http://schemas.microsoft.com/office/drawing/2014/main" id="{6FDDDA91-DB38-4F9D-AE29-64624BD080C5}"/>
              </a:ext>
            </a:extLst>
          </p:cNvPr>
          <p:cNvSpPr>
            <a:spLocks noGrp="1"/>
          </p:cNvSpPr>
          <p:nvPr>
            <p:ph type="pic" sz="quarter" idx="15"/>
          </p:nvPr>
        </p:nvSpPr>
        <p:spPr>
          <a:xfrm>
            <a:off x="8240902" y="367390"/>
            <a:ext cx="3583132" cy="5361358"/>
          </a:xfrm>
          <a:solidFill>
            <a:schemeClr val="lt2"/>
          </a:solidFill>
        </p:spPr>
        <p:txBody>
          <a:bodyPr/>
          <a:lstStyle/>
          <a:p>
            <a:r>
              <a:rPr lang="nb-NO"/>
              <a:t>Klikk på ikonet for å legge til et bilde</a:t>
            </a:r>
          </a:p>
        </p:txBody>
      </p:sp>
      <p:sp>
        <p:nvSpPr>
          <p:cNvPr id="8" name="Plassholder for bilde 7">
            <a:extLst>
              <a:ext uri="{FF2B5EF4-FFF2-40B4-BE49-F238E27FC236}">
                <a16:creationId xmlns:a16="http://schemas.microsoft.com/office/drawing/2014/main" id="{3F25B434-C81D-45E6-B9F3-A3A9E38E9B26}"/>
              </a:ext>
            </a:extLst>
          </p:cNvPr>
          <p:cNvSpPr>
            <a:spLocks noGrp="1"/>
          </p:cNvSpPr>
          <p:nvPr>
            <p:ph type="pic" sz="quarter" idx="16"/>
          </p:nvPr>
        </p:nvSpPr>
        <p:spPr>
          <a:xfrm>
            <a:off x="4304434" y="367390"/>
            <a:ext cx="3583132" cy="5361358"/>
          </a:xfrm>
          <a:solidFill>
            <a:schemeClr val="lt2"/>
          </a:solidFill>
        </p:spPr>
        <p:txBody>
          <a:bodyPr/>
          <a:lstStyle/>
          <a:p>
            <a:r>
              <a:rPr lang="nb-NO"/>
              <a:t>Klikk på ikonet for å legge til et bilde</a:t>
            </a:r>
          </a:p>
        </p:txBody>
      </p:sp>
    </p:spTree>
    <p:extLst>
      <p:ext uri="{BB962C8B-B14F-4D97-AF65-F5344CB8AC3E}">
        <p14:creationId xmlns:p14="http://schemas.microsoft.com/office/powerpoint/2010/main" val="13575150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tt bilde">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9CC3BA55-2749-4A95-A9B0-E9BEF5A63756}"/>
              </a:ext>
            </a:extLst>
          </p:cNvPr>
          <p:cNvSpPr>
            <a:spLocks noGrp="1"/>
          </p:cNvSpPr>
          <p:nvPr>
            <p:ph type="dt" sz="half" idx="10"/>
          </p:nvPr>
        </p:nvSpPr>
        <p:spPr/>
        <p:txBody>
          <a:bodyPr/>
          <a:lstStyle/>
          <a:p>
            <a:fld id="{BAF05B36-0BE6-43BF-BA87-20088A75EBF3}" type="datetime1">
              <a:rPr lang="nb-NO" smtClean="0"/>
              <a:t>28.06.2022</a:t>
            </a:fld>
            <a:endParaRPr lang="nb-NO"/>
          </a:p>
        </p:txBody>
      </p:sp>
      <p:sp>
        <p:nvSpPr>
          <p:cNvPr id="5" name="Plassholder for bunntekst 4">
            <a:extLst>
              <a:ext uri="{FF2B5EF4-FFF2-40B4-BE49-F238E27FC236}">
                <a16:creationId xmlns:a16="http://schemas.microsoft.com/office/drawing/2014/main" id="{9680B2DD-6097-4EA7-8940-97798B5A7E2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1FCF2FBC-8AFC-4C8B-8E34-B6F03C5E81A8}"/>
              </a:ext>
            </a:extLst>
          </p:cNvPr>
          <p:cNvSpPr>
            <a:spLocks noGrp="1"/>
          </p:cNvSpPr>
          <p:nvPr>
            <p:ph type="sldNum" sz="quarter" idx="12"/>
          </p:nvPr>
        </p:nvSpPr>
        <p:spPr/>
        <p:txBody>
          <a:bodyPr/>
          <a:lstStyle/>
          <a:p>
            <a:fld id="{1BB2FFC8-FBD3-4AB4-8B59-AD7C28D526CF}" type="slidenum">
              <a:rPr lang="nb-NO" smtClean="0"/>
              <a:t>‹#›</a:t>
            </a:fld>
            <a:endParaRPr lang="nb-NO"/>
          </a:p>
        </p:txBody>
      </p:sp>
      <p:sp>
        <p:nvSpPr>
          <p:cNvPr id="7" name="Plassholder for bilde 7">
            <a:extLst>
              <a:ext uri="{FF2B5EF4-FFF2-40B4-BE49-F238E27FC236}">
                <a16:creationId xmlns:a16="http://schemas.microsoft.com/office/drawing/2014/main" id="{963311F9-0EEB-4957-B651-2A4D5751E1B7}"/>
              </a:ext>
            </a:extLst>
          </p:cNvPr>
          <p:cNvSpPr>
            <a:spLocks noGrp="1"/>
          </p:cNvSpPr>
          <p:nvPr>
            <p:ph type="pic" sz="quarter" idx="13"/>
          </p:nvPr>
        </p:nvSpPr>
        <p:spPr>
          <a:xfrm>
            <a:off x="367966" y="367390"/>
            <a:ext cx="11456068" cy="5361358"/>
          </a:xfrm>
          <a:solidFill>
            <a:schemeClr val="lt2"/>
          </a:solidFill>
        </p:spPr>
        <p:txBody>
          <a:bodyPr/>
          <a:lstStyle/>
          <a:p>
            <a:r>
              <a:rPr lang="nb-NO"/>
              <a:t>Klikk på ikonet for å legge til et bilde</a:t>
            </a:r>
          </a:p>
        </p:txBody>
      </p:sp>
      <p:sp>
        <p:nvSpPr>
          <p:cNvPr id="8" name="Tittel 1">
            <a:extLst>
              <a:ext uri="{FF2B5EF4-FFF2-40B4-BE49-F238E27FC236}">
                <a16:creationId xmlns:a16="http://schemas.microsoft.com/office/drawing/2014/main" id="{1770E69E-C743-44D6-9362-904968328C24}"/>
              </a:ext>
            </a:extLst>
          </p:cNvPr>
          <p:cNvSpPr>
            <a:spLocks noGrp="1"/>
          </p:cNvSpPr>
          <p:nvPr>
            <p:ph type="ctrTitle"/>
          </p:nvPr>
        </p:nvSpPr>
        <p:spPr>
          <a:xfrm>
            <a:off x="1524000" y="2662353"/>
            <a:ext cx="9144000" cy="738664"/>
          </a:xfrm>
        </p:spPr>
        <p:txBody>
          <a:bodyPr anchor="b"/>
          <a:lstStyle>
            <a:lvl1pPr algn="ctr">
              <a:defRPr sz="4800">
                <a:solidFill>
                  <a:schemeClr val="accent1"/>
                </a:solidFill>
              </a:defRPr>
            </a:lvl1pPr>
          </a:lstStyle>
          <a:p>
            <a:r>
              <a:rPr lang="nb-NO"/>
              <a:t>Klikk for å redigere tittelstil</a:t>
            </a:r>
            <a:endParaRPr lang="nb-NO" dirty="0"/>
          </a:p>
        </p:txBody>
      </p:sp>
    </p:spTree>
    <p:extLst>
      <p:ext uri="{BB962C8B-B14F-4D97-AF65-F5344CB8AC3E}">
        <p14:creationId xmlns:p14="http://schemas.microsoft.com/office/powerpoint/2010/main" val="736418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killeside med illustrasjon #1">
    <p:bg>
      <p:bgPr>
        <a:solidFill>
          <a:schemeClr val="dk2"/>
        </a:solidFill>
        <a:effectLst/>
      </p:bgPr>
    </p:bg>
    <p:spTree>
      <p:nvGrpSpPr>
        <p:cNvPr id="1" name=""/>
        <p:cNvGrpSpPr/>
        <p:nvPr/>
      </p:nvGrpSpPr>
      <p:grpSpPr>
        <a:xfrm>
          <a:off x="0" y="0"/>
          <a:ext cx="0" cy="0"/>
          <a:chOff x="0" y="0"/>
          <a:chExt cx="0" cy="0"/>
        </a:xfrm>
      </p:grpSpPr>
      <p:pic>
        <p:nvPicPr>
          <p:cNvPr id="11" name="Bilde 10" descr="Et bilde som inneholder tekst, idrett, sport&#10;&#10;Automatisk generert beskrivelse">
            <a:extLst>
              <a:ext uri="{FF2B5EF4-FFF2-40B4-BE49-F238E27FC236}">
                <a16:creationId xmlns:a16="http://schemas.microsoft.com/office/drawing/2014/main" id="{C27B9814-F01B-4F3E-9397-D12EA4CEAB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2553" y="654490"/>
            <a:ext cx="9886894" cy="4809346"/>
          </a:xfrm>
          <a:prstGeom prst="rect">
            <a:avLst/>
          </a:prstGeom>
        </p:spPr>
      </p:pic>
      <p:sp>
        <p:nvSpPr>
          <p:cNvPr id="2" name="Tittel 1">
            <a:extLst>
              <a:ext uri="{FF2B5EF4-FFF2-40B4-BE49-F238E27FC236}">
                <a16:creationId xmlns:a16="http://schemas.microsoft.com/office/drawing/2014/main" id="{2F295525-D6FF-4E9B-A06B-C9D691586756}"/>
              </a:ext>
            </a:extLst>
          </p:cNvPr>
          <p:cNvSpPr>
            <a:spLocks noGrp="1"/>
          </p:cNvSpPr>
          <p:nvPr>
            <p:ph type="ctrTitle"/>
          </p:nvPr>
        </p:nvSpPr>
        <p:spPr>
          <a:xfrm>
            <a:off x="1524000" y="2662353"/>
            <a:ext cx="9144000" cy="738664"/>
          </a:xfrm>
        </p:spPr>
        <p:txBody>
          <a:bodyPr anchor="b"/>
          <a:lstStyle>
            <a:lvl1pPr algn="ctr">
              <a:defRPr sz="4800">
                <a:solidFill>
                  <a:schemeClr val="accent5"/>
                </a:solidFill>
              </a:defRPr>
            </a:lvl1pPr>
          </a:lstStyle>
          <a:p>
            <a:r>
              <a:rPr lang="nb-NO"/>
              <a:t>Klikk for å redigere tittelstil</a:t>
            </a:r>
            <a:endParaRPr lang="nb-NO" dirty="0"/>
          </a:p>
        </p:txBody>
      </p:sp>
      <p:sp>
        <p:nvSpPr>
          <p:cNvPr id="4" name="Plassholder for dato 3">
            <a:extLst>
              <a:ext uri="{FF2B5EF4-FFF2-40B4-BE49-F238E27FC236}">
                <a16:creationId xmlns:a16="http://schemas.microsoft.com/office/drawing/2014/main" id="{A46BD9DA-7AAE-4D8D-AC48-ED003AD70546}"/>
              </a:ext>
            </a:extLst>
          </p:cNvPr>
          <p:cNvSpPr>
            <a:spLocks noGrp="1"/>
          </p:cNvSpPr>
          <p:nvPr>
            <p:ph type="dt" sz="half" idx="10"/>
          </p:nvPr>
        </p:nvSpPr>
        <p:spPr/>
        <p:txBody>
          <a:bodyPr/>
          <a:lstStyle/>
          <a:p>
            <a:fld id="{AFFA0DB8-EF9D-4336-86E7-AB4BBBCBD2C5}" type="datetime1">
              <a:rPr lang="nb-NO" smtClean="0"/>
              <a:t>28.06.2022</a:t>
            </a:fld>
            <a:endParaRPr lang="nb-NO"/>
          </a:p>
        </p:txBody>
      </p:sp>
      <p:sp>
        <p:nvSpPr>
          <p:cNvPr id="5" name="Plassholder for bunntekst 4">
            <a:extLst>
              <a:ext uri="{FF2B5EF4-FFF2-40B4-BE49-F238E27FC236}">
                <a16:creationId xmlns:a16="http://schemas.microsoft.com/office/drawing/2014/main" id="{3E8781A2-F4B0-41D5-86B0-29BB8D9ABFC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0F3671F6-4E50-463B-A365-57F401AA17AC}"/>
              </a:ext>
            </a:extLst>
          </p:cNvPr>
          <p:cNvSpPr>
            <a:spLocks noGrp="1"/>
          </p:cNvSpPr>
          <p:nvPr>
            <p:ph type="sldNum" sz="quarter" idx="12"/>
          </p:nvPr>
        </p:nvSpPr>
        <p:spPr/>
        <p:txBody>
          <a:bodyPr/>
          <a:lstStyle/>
          <a:p>
            <a:fld id="{1BB2FFC8-FBD3-4AB4-8B59-AD7C28D526CF}" type="slidenum">
              <a:rPr lang="nb-NO" smtClean="0"/>
              <a:t>‹#›</a:t>
            </a:fld>
            <a:endParaRPr lang="nb-NO"/>
          </a:p>
        </p:txBody>
      </p:sp>
    </p:spTree>
    <p:extLst>
      <p:ext uri="{BB962C8B-B14F-4D97-AF65-F5344CB8AC3E}">
        <p14:creationId xmlns:p14="http://schemas.microsoft.com/office/powerpoint/2010/main" val="34343445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killeside med illustrasjon #2">
    <p:bg>
      <p:bgPr>
        <a:solidFill>
          <a:schemeClr val="dk2"/>
        </a:solidFill>
        <a:effectLst/>
      </p:bgPr>
    </p:bg>
    <p:spTree>
      <p:nvGrpSpPr>
        <p:cNvPr id="1" name=""/>
        <p:cNvGrpSpPr/>
        <p:nvPr/>
      </p:nvGrpSpPr>
      <p:grpSpPr>
        <a:xfrm>
          <a:off x="0" y="0"/>
          <a:ext cx="0" cy="0"/>
          <a:chOff x="0" y="0"/>
          <a:chExt cx="0" cy="0"/>
        </a:xfrm>
      </p:grpSpPr>
      <p:pic>
        <p:nvPicPr>
          <p:cNvPr id="7" name="Bilde 6" descr="Et bilde som inneholder småmanet&#10;&#10;Automatisk generert beskrivelse">
            <a:extLst>
              <a:ext uri="{FF2B5EF4-FFF2-40B4-BE49-F238E27FC236}">
                <a16:creationId xmlns:a16="http://schemas.microsoft.com/office/drawing/2014/main" id="{7372784B-C811-4FDE-8069-295E9389B3C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04940" y="228629"/>
            <a:ext cx="9582120" cy="5418896"/>
          </a:xfrm>
          <a:prstGeom prst="rect">
            <a:avLst/>
          </a:prstGeom>
        </p:spPr>
      </p:pic>
      <p:sp>
        <p:nvSpPr>
          <p:cNvPr id="2" name="Tittel 1">
            <a:extLst>
              <a:ext uri="{FF2B5EF4-FFF2-40B4-BE49-F238E27FC236}">
                <a16:creationId xmlns:a16="http://schemas.microsoft.com/office/drawing/2014/main" id="{2F295525-D6FF-4E9B-A06B-C9D691586756}"/>
              </a:ext>
            </a:extLst>
          </p:cNvPr>
          <p:cNvSpPr>
            <a:spLocks noGrp="1"/>
          </p:cNvSpPr>
          <p:nvPr>
            <p:ph type="ctrTitle"/>
          </p:nvPr>
        </p:nvSpPr>
        <p:spPr>
          <a:xfrm>
            <a:off x="1524000" y="2662353"/>
            <a:ext cx="9144000" cy="738664"/>
          </a:xfrm>
        </p:spPr>
        <p:txBody>
          <a:bodyPr anchor="b"/>
          <a:lstStyle>
            <a:lvl1pPr algn="ctr">
              <a:defRPr sz="4800">
                <a:solidFill>
                  <a:schemeClr val="accent5"/>
                </a:solidFill>
              </a:defRPr>
            </a:lvl1pPr>
          </a:lstStyle>
          <a:p>
            <a:r>
              <a:rPr lang="nb-NO"/>
              <a:t>Klikk for å redigere tittelstil</a:t>
            </a:r>
            <a:endParaRPr lang="nb-NO" dirty="0"/>
          </a:p>
        </p:txBody>
      </p:sp>
      <p:sp>
        <p:nvSpPr>
          <p:cNvPr id="4" name="Plassholder for dato 3">
            <a:extLst>
              <a:ext uri="{FF2B5EF4-FFF2-40B4-BE49-F238E27FC236}">
                <a16:creationId xmlns:a16="http://schemas.microsoft.com/office/drawing/2014/main" id="{A46BD9DA-7AAE-4D8D-AC48-ED003AD70546}"/>
              </a:ext>
            </a:extLst>
          </p:cNvPr>
          <p:cNvSpPr>
            <a:spLocks noGrp="1"/>
          </p:cNvSpPr>
          <p:nvPr>
            <p:ph type="dt" sz="half" idx="10"/>
          </p:nvPr>
        </p:nvSpPr>
        <p:spPr/>
        <p:txBody>
          <a:bodyPr/>
          <a:lstStyle/>
          <a:p>
            <a:fld id="{13688306-48DF-4583-96CE-ACDFDA0C5566}" type="datetime1">
              <a:rPr lang="nb-NO" smtClean="0"/>
              <a:t>28.06.2022</a:t>
            </a:fld>
            <a:endParaRPr lang="nb-NO"/>
          </a:p>
        </p:txBody>
      </p:sp>
      <p:sp>
        <p:nvSpPr>
          <p:cNvPr id="5" name="Plassholder for bunntekst 4">
            <a:extLst>
              <a:ext uri="{FF2B5EF4-FFF2-40B4-BE49-F238E27FC236}">
                <a16:creationId xmlns:a16="http://schemas.microsoft.com/office/drawing/2014/main" id="{3E8781A2-F4B0-41D5-86B0-29BB8D9ABFC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0F3671F6-4E50-463B-A365-57F401AA17AC}"/>
              </a:ext>
            </a:extLst>
          </p:cNvPr>
          <p:cNvSpPr>
            <a:spLocks noGrp="1"/>
          </p:cNvSpPr>
          <p:nvPr>
            <p:ph type="sldNum" sz="quarter" idx="12"/>
          </p:nvPr>
        </p:nvSpPr>
        <p:spPr/>
        <p:txBody>
          <a:bodyPr/>
          <a:lstStyle/>
          <a:p>
            <a:fld id="{1BB2FFC8-FBD3-4AB4-8B59-AD7C28D526CF}" type="slidenum">
              <a:rPr lang="nb-NO" smtClean="0"/>
              <a:t>‹#›</a:t>
            </a:fld>
            <a:endParaRPr lang="nb-NO"/>
          </a:p>
        </p:txBody>
      </p:sp>
    </p:spTree>
    <p:extLst>
      <p:ext uri="{BB962C8B-B14F-4D97-AF65-F5344CB8AC3E}">
        <p14:creationId xmlns:p14="http://schemas.microsoft.com/office/powerpoint/2010/main" val="19420338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killeside med mulighet for illustrasjon">
    <p:bg>
      <p:bgPr>
        <a:solidFill>
          <a:schemeClr val="dk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F295525-D6FF-4E9B-A06B-C9D691586756}"/>
              </a:ext>
            </a:extLst>
          </p:cNvPr>
          <p:cNvSpPr>
            <a:spLocks noGrp="1"/>
          </p:cNvSpPr>
          <p:nvPr>
            <p:ph type="ctrTitle"/>
          </p:nvPr>
        </p:nvSpPr>
        <p:spPr>
          <a:xfrm>
            <a:off x="1524000" y="2662353"/>
            <a:ext cx="9144000" cy="738664"/>
          </a:xfrm>
        </p:spPr>
        <p:txBody>
          <a:bodyPr anchor="b"/>
          <a:lstStyle>
            <a:lvl1pPr algn="ctr">
              <a:defRPr sz="4800">
                <a:solidFill>
                  <a:schemeClr val="accent5"/>
                </a:solidFill>
              </a:defRPr>
            </a:lvl1pPr>
          </a:lstStyle>
          <a:p>
            <a:r>
              <a:rPr lang="nb-NO"/>
              <a:t>Klikk for å redigere tittelstil</a:t>
            </a:r>
            <a:endParaRPr lang="nb-NO" dirty="0"/>
          </a:p>
        </p:txBody>
      </p:sp>
      <p:sp>
        <p:nvSpPr>
          <p:cNvPr id="4" name="Plassholder for dato 3">
            <a:extLst>
              <a:ext uri="{FF2B5EF4-FFF2-40B4-BE49-F238E27FC236}">
                <a16:creationId xmlns:a16="http://schemas.microsoft.com/office/drawing/2014/main" id="{A46BD9DA-7AAE-4D8D-AC48-ED003AD70546}"/>
              </a:ext>
            </a:extLst>
          </p:cNvPr>
          <p:cNvSpPr>
            <a:spLocks noGrp="1"/>
          </p:cNvSpPr>
          <p:nvPr>
            <p:ph type="dt" sz="half" idx="10"/>
          </p:nvPr>
        </p:nvSpPr>
        <p:spPr/>
        <p:txBody>
          <a:bodyPr/>
          <a:lstStyle/>
          <a:p>
            <a:fld id="{025550D8-758C-48B4-87D1-E489F0ACE61A}" type="datetime1">
              <a:rPr lang="nb-NO" smtClean="0"/>
              <a:t>28.06.2022</a:t>
            </a:fld>
            <a:endParaRPr lang="nb-NO"/>
          </a:p>
        </p:txBody>
      </p:sp>
      <p:sp>
        <p:nvSpPr>
          <p:cNvPr id="5" name="Plassholder for bunntekst 4">
            <a:extLst>
              <a:ext uri="{FF2B5EF4-FFF2-40B4-BE49-F238E27FC236}">
                <a16:creationId xmlns:a16="http://schemas.microsoft.com/office/drawing/2014/main" id="{3E8781A2-F4B0-41D5-86B0-29BB8D9ABFC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0F3671F6-4E50-463B-A365-57F401AA17AC}"/>
              </a:ext>
            </a:extLst>
          </p:cNvPr>
          <p:cNvSpPr>
            <a:spLocks noGrp="1"/>
          </p:cNvSpPr>
          <p:nvPr>
            <p:ph type="sldNum" sz="quarter" idx="12"/>
          </p:nvPr>
        </p:nvSpPr>
        <p:spPr/>
        <p:txBody>
          <a:bodyPr/>
          <a:lstStyle/>
          <a:p>
            <a:fld id="{1BB2FFC8-FBD3-4AB4-8B59-AD7C28D526CF}" type="slidenum">
              <a:rPr lang="nb-NO" smtClean="0"/>
              <a:t>‹#›</a:t>
            </a:fld>
            <a:endParaRPr lang="nb-NO"/>
          </a:p>
        </p:txBody>
      </p:sp>
      <p:sp>
        <p:nvSpPr>
          <p:cNvPr id="9" name="Plassholder for bilde 7">
            <a:extLst>
              <a:ext uri="{FF2B5EF4-FFF2-40B4-BE49-F238E27FC236}">
                <a16:creationId xmlns:a16="http://schemas.microsoft.com/office/drawing/2014/main" id="{025E9027-44BA-409D-A209-AAC8C894CBD7}"/>
              </a:ext>
            </a:extLst>
          </p:cNvPr>
          <p:cNvSpPr>
            <a:spLocks noGrp="1"/>
          </p:cNvSpPr>
          <p:nvPr>
            <p:ph type="pic" sz="quarter" idx="13"/>
          </p:nvPr>
        </p:nvSpPr>
        <p:spPr>
          <a:xfrm>
            <a:off x="1304940" y="228628"/>
            <a:ext cx="9582120" cy="5418896"/>
          </a:xfrm>
        </p:spPr>
        <p:txBody>
          <a:bodyPr/>
          <a:lstStyle>
            <a:lvl1pPr>
              <a:defRPr>
                <a:solidFill>
                  <a:schemeClr val="lt2"/>
                </a:solidFill>
              </a:defRPr>
            </a:lvl1pPr>
          </a:lstStyle>
          <a:p>
            <a:r>
              <a:rPr lang="nb-NO"/>
              <a:t>Klikk på ikonet for å legge til et bilde</a:t>
            </a:r>
          </a:p>
        </p:txBody>
      </p:sp>
    </p:spTree>
    <p:extLst>
      <p:ext uri="{BB962C8B-B14F-4D97-AF65-F5344CB8AC3E}">
        <p14:creationId xmlns:p14="http://schemas.microsoft.com/office/powerpoint/2010/main" val="17983179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ng tittel og mye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81BAA42-0086-48A5-BC6F-A5443167B570}"/>
              </a:ext>
            </a:extLst>
          </p:cNvPr>
          <p:cNvSpPr>
            <a:spLocks noGrp="1"/>
          </p:cNvSpPr>
          <p:nvPr>
            <p:ph type="title"/>
          </p:nvPr>
        </p:nvSpPr>
        <p:spPr>
          <a:xfrm>
            <a:off x="1015327" y="673166"/>
            <a:ext cx="10160554" cy="492443"/>
          </a:xfrm>
        </p:spPr>
        <p:txBody>
          <a:bodyPr/>
          <a:lstStyle>
            <a:lvl1pPr>
              <a:defRPr sz="3200"/>
            </a:lvl1pPr>
          </a:lstStyle>
          <a:p>
            <a:r>
              <a:rPr lang="nb-NO"/>
              <a:t>Klikk for å redigere tittelstil</a:t>
            </a:r>
            <a:endParaRPr lang="nb-NO" dirty="0"/>
          </a:p>
        </p:txBody>
      </p:sp>
      <p:sp>
        <p:nvSpPr>
          <p:cNvPr id="4" name="Plassholder for dato 3">
            <a:extLst>
              <a:ext uri="{FF2B5EF4-FFF2-40B4-BE49-F238E27FC236}">
                <a16:creationId xmlns:a16="http://schemas.microsoft.com/office/drawing/2014/main" id="{9CC3BA55-2749-4A95-A9B0-E9BEF5A63756}"/>
              </a:ext>
            </a:extLst>
          </p:cNvPr>
          <p:cNvSpPr>
            <a:spLocks noGrp="1"/>
          </p:cNvSpPr>
          <p:nvPr>
            <p:ph type="dt" sz="half" idx="10"/>
          </p:nvPr>
        </p:nvSpPr>
        <p:spPr/>
        <p:txBody>
          <a:bodyPr/>
          <a:lstStyle/>
          <a:p>
            <a:fld id="{FBDC9115-03E3-4FB1-BF69-F362E738290F}" type="datetime1">
              <a:rPr lang="nb-NO" smtClean="0"/>
              <a:t>28.06.2022</a:t>
            </a:fld>
            <a:endParaRPr lang="nb-NO"/>
          </a:p>
        </p:txBody>
      </p:sp>
      <p:sp>
        <p:nvSpPr>
          <p:cNvPr id="5" name="Plassholder for bunntekst 4">
            <a:extLst>
              <a:ext uri="{FF2B5EF4-FFF2-40B4-BE49-F238E27FC236}">
                <a16:creationId xmlns:a16="http://schemas.microsoft.com/office/drawing/2014/main" id="{9680B2DD-6097-4EA7-8940-97798B5A7E2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1FCF2FBC-8AFC-4C8B-8E34-B6F03C5E81A8}"/>
              </a:ext>
            </a:extLst>
          </p:cNvPr>
          <p:cNvSpPr>
            <a:spLocks noGrp="1"/>
          </p:cNvSpPr>
          <p:nvPr>
            <p:ph type="sldNum" sz="quarter" idx="12"/>
          </p:nvPr>
        </p:nvSpPr>
        <p:spPr/>
        <p:txBody>
          <a:bodyPr/>
          <a:lstStyle/>
          <a:p>
            <a:fld id="{1BB2FFC8-FBD3-4AB4-8B59-AD7C28D526CF}" type="slidenum">
              <a:rPr lang="nb-NO" smtClean="0"/>
              <a:t>‹#›</a:t>
            </a:fld>
            <a:endParaRPr lang="nb-NO"/>
          </a:p>
        </p:txBody>
      </p:sp>
      <p:sp>
        <p:nvSpPr>
          <p:cNvPr id="7" name="Plassholder for innhold 2">
            <a:extLst>
              <a:ext uri="{FF2B5EF4-FFF2-40B4-BE49-F238E27FC236}">
                <a16:creationId xmlns:a16="http://schemas.microsoft.com/office/drawing/2014/main" id="{700B8107-AF53-4FDD-8F0C-1781A06A051A}"/>
              </a:ext>
            </a:extLst>
          </p:cNvPr>
          <p:cNvSpPr>
            <a:spLocks noGrp="1"/>
          </p:cNvSpPr>
          <p:nvPr>
            <p:ph idx="1"/>
          </p:nvPr>
        </p:nvSpPr>
        <p:spPr>
          <a:xfrm>
            <a:off x="1016119" y="1671638"/>
            <a:ext cx="10159762" cy="4058853"/>
          </a:xfrm>
        </p:spPr>
        <p:txBody>
          <a:bodyPr>
            <a:normAutofit/>
          </a:bodyPr>
          <a:lstStyle>
            <a:lvl1pPr>
              <a:spcBef>
                <a:spcPts val="1000"/>
              </a:spcBef>
              <a:defRPr sz="1800"/>
            </a:lvl1pPr>
            <a:lvl2pPr>
              <a:defRPr sz="1800"/>
            </a:lvl2pPr>
            <a:lvl3pPr>
              <a:defRPr sz="1800"/>
            </a:lvl3pPr>
            <a:lvl4pPr>
              <a:defRPr sz="1800"/>
            </a:lvl4pPr>
            <a:lvl5pPr>
              <a:defRPr sz="18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30967482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ang tittel og ekstra liten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81BAA42-0086-48A5-BC6F-A5443167B570}"/>
              </a:ext>
            </a:extLst>
          </p:cNvPr>
          <p:cNvSpPr>
            <a:spLocks noGrp="1"/>
          </p:cNvSpPr>
          <p:nvPr>
            <p:ph type="title"/>
          </p:nvPr>
        </p:nvSpPr>
        <p:spPr>
          <a:xfrm>
            <a:off x="1015327" y="673166"/>
            <a:ext cx="10160554" cy="492443"/>
          </a:xfrm>
        </p:spPr>
        <p:txBody>
          <a:bodyPr/>
          <a:lstStyle>
            <a:lvl1pPr>
              <a:defRPr sz="3200"/>
            </a:lvl1pPr>
          </a:lstStyle>
          <a:p>
            <a:r>
              <a:rPr lang="nb-NO"/>
              <a:t>Klikk for å redigere tittelstil</a:t>
            </a:r>
            <a:endParaRPr lang="nb-NO" dirty="0"/>
          </a:p>
        </p:txBody>
      </p:sp>
      <p:sp>
        <p:nvSpPr>
          <p:cNvPr id="4" name="Plassholder for dato 3">
            <a:extLst>
              <a:ext uri="{FF2B5EF4-FFF2-40B4-BE49-F238E27FC236}">
                <a16:creationId xmlns:a16="http://schemas.microsoft.com/office/drawing/2014/main" id="{9CC3BA55-2749-4A95-A9B0-E9BEF5A63756}"/>
              </a:ext>
            </a:extLst>
          </p:cNvPr>
          <p:cNvSpPr>
            <a:spLocks noGrp="1"/>
          </p:cNvSpPr>
          <p:nvPr>
            <p:ph type="dt" sz="half" idx="10"/>
          </p:nvPr>
        </p:nvSpPr>
        <p:spPr/>
        <p:txBody>
          <a:bodyPr/>
          <a:lstStyle/>
          <a:p>
            <a:fld id="{753C6111-8327-435B-93B7-BBE8ACE89CD3}" type="datetime1">
              <a:rPr lang="nb-NO" smtClean="0"/>
              <a:t>28.06.2022</a:t>
            </a:fld>
            <a:endParaRPr lang="nb-NO"/>
          </a:p>
        </p:txBody>
      </p:sp>
      <p:sp>
        <p:nvSpPr>
          <p:cNvPr id="5" name="Plassholder for bunntekst 4">
            <a:extLst>
              <a:ext uri="{FF2B5EF4-FFF2-40B4-BE49-F238E27FC236}">
                <a16:creationId xmlns:a16="http://schemas.microsoft.com/office/drawing/2014/main" id="{9680B2DD-6097-4EA7-8940-97798B5A7E2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1FCF2FBC-8AFC-4C8B-8E34-B6F03C5E81A8}"/>
              </a:ext>
            </a:extLst>
          </p:cNvPr>
          <p:cNvSpPr>
            <a:spLocks noGrp="1"/>
          </p:cNvSpPr>
          <p:nvPr>
            <p:ph type="sldNum" sz="quarter" idx="12"/>
          </p:nvPr>
        </p:nvSpPr>
        <p:spPr/>
        <p:txBody>
          <a:bodyPr/>
          <a:lstStyle/>
          <a:p>
            <a:fld id="{1BB2FFC8-FBD3-4AB4-8B59-AD7C28D526CF}" type="slidenum">
              <a:rPr lang="nb-NO" smtClean="0"/>
              <a:t>‹#›</a:t>
            </a:fld>
            <a:endParaRPr lang="nb-NO"/>
          </a:p>
        </p:txBody>
      </p:sp>
      <p:sp>
        <p:nvSpPr>
          <p:cNvPr id="7" name="Plassholder for innhold 2">
            <a:extLst>
              <a:ext uri="{FF2B5EF4-FFF2-40B4-BE49-F238E27FC236}">
                <a16:creationId xmlns:a16="http://schemas.microsoft.com/office/drawing/2014/main" id="{700B8107-AF53-4FDD-8F0C-1781A06A051A}"/>
              </a:ext>
            </a:extLst>
          </p:cNvPr>
          <p:cNvSpPr>
            <a:spLocks noGrp="1"/>
          </p:cNvSpPr>
          <p:nvPr>
            <p:ph idx="1"/>
          </p:nvPr>
        </p:nvSpPr>
        <p:spPr>
          <a:xfrm>
            <a:off x="1016119" y="1671638"/>
            <a:ext cx="10159762" cy="4058853"/>
          </a:xfrm>
        </p:spPr>
        <p:txBody>
          <a:bodyPr>
            <a:normAutofit/>
          </a:bodyPr>
          <a:lstStyle>
            <a:lvl1pPr>
              <a:spcBef>
                <a:spcPts val="1000"/>
              </a:spcBef>
              <a:defRPr sz="1200"/>
            </a:lvl1pPr>
            <a:lvl2pPr>
              <a:defRPr sz="1200"/>
            </a:lvl2pPr>
            <a:lvl3pPr>
              <a:defRPr sz="1200"/>
            </a:lvl3pPr>
            <a:lvl4pPr>
              <a:defRPr sz="1200"/>
            </a:lvl4pPr>
            <a:lvl5pPr>
              <a:defRPr sz="12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196907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Forside med tittel">
    <p:bg>
      <p:bgPr>
        <a:solidFill>
          <a:srgbClr val="F7F5F2"/>
        </a:solidFill>
        <a:effectLst/>
      </p:bgPr>
    </p:bg>
    <p:spTree>
      <p:nvGrpSpPr>
        <p:cNvPr id="1" name=""/>
        <p:cNvGrpSpPr/>
        <p:nvPr/>
      </p:nvGrpSpPr>
      <p:grpSpPr>
        <a:xfrm>
          <a:off x="0" y="0"/>
          <a:ext cx="0" cy="0"/>
          <a:chOff x="0" y="0"/>
          <a:chExt cx="0" cy="0"/>
        </a:xfrm>
      </p:grpSpPr>
      <p:sp>
        <p:nvSpPr>
          <p:cNvPr id="3" name="Plassholder for dato 2">
            <a:extLst>
              <a:ext uri="{FF2B5EF4-FFF2-40B4-BE49-F238E27FC236}">
                <a16:creationId xmlns:a16="http://schemas.microsoft.com/office/drawing/2014/main" id="{7BB41F05-7F67-48F8-B49D-225D14250530}"/>
              </a:ext>
            </a:extLst>
          </p:cNvPr>
          <p:cNvSpPr>
            <a:spLocks noGrp="1"/>
          </p:cNvSpPr>
          <p:nvPr>
            <p:ph type="dt" sz="half" idx="10"/>
          </p:nvPr>
        </p:nvSpPr>
        <p:spPr/>
        <p:txBody>
          <a:bodyPr/>
          <a:lstStyle/>
          <a:p>
            <a:fld id="{987C9BEF-FAFE-4EE0-A795-C2E95111CEE0}" type="datetime1">
              <a:rPr lang="nb-NO" smtClean="0"/>
              <a:t>28.06.2022</a:t>
            </a:fld>
            <a:endParaRPr lang="nb-NO"/>
          </a:p>
        </p:txBody>
      </p:sp>
      <p:sp>
        <p:nvSpPr>
          <p:cNvPr id="4" name="Plassholder for bunntekst 3">
            <a:extLst>
              <a:ext uri="{FF2B5EF4-FFF2-40B4-BE49-F238E27FC236}">
                <a16:creationId xmlns:a16="http://schemas.microsoft.com/office/drawing/2014/main" id="{AC638843-EE17-4094-9714-23955D296E1F}"/>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70DB265D-9F6B-48A0-97D2-7B89AD1E53D3}"/>
              </a:ext>
            </a:extLst>
          </p:cNvPr>
          <p:cNvSpPr>
            <a:spLocks noGrp="1"/>
          </p:cNvSpPr>
          <p:nvPr>
            <p:ph type="sldNum" sz="quarter" idx="12"/>
          </p:nvPr>
        </p:nvSpPr>
        <p:spPr/>
        <p:txBody>
          <a:bodyPr/>
          <a:lstStyle/>
          <a:p>
            <a:fld id="{1BB2FFC8-FBD3-4AB4-8B59-AD7C28D526CF}" type="slidenum">
              <a:rPr lang="nb-NO" smtClean="0"/>
              <a:pPr/>
              <a:t>‹#›</a:t>
            </a:fld>
            <a:endParaRPr lang="nb-NO" dirty="0"/>
          </a:p>
        </p:txBody>
      </p:sp>
      <p:pic>
        <p:nvPicPr>
          <p:cNvPr id="6" name="Grafikk 5">
            <a:extLst>
              <a:ext uri="{FF2B5EF4-FFF2-40B4-BE49-F238E27FC236}">
                <a16:creationId xmlns:a16="http://schemas.microsoft.com/office/drawing/2014/main" id="{5549DE27-1FCF-49CD-B278-8DD1D3E4ACB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008800" y="4420165"/>
            <a:ext cx="2174400" cy="538424"/>
          </a:xfrm>
          <a:prstGeom prst="rect">
            <a:avLst/>
          </a:prstGeom>
        </p:spPr>
      </p:pic>
      <p:sp>
        <p:nvSpPr>
          <p:cNvPr id="7" name="Tittel 1">
            <a:extLst>
              <a:ext uri="{FF2B5EF4-FFF2-40B4-BE49-F238E27FC236}">
                <a16:creationId xmlns:a16="http://schemas.microsoft.com/office/drawing/2014/main" id="{863D5DDB-CABD-4225-9F61-B58E11424184}"/>
              </a:ext>
            </a:extLst>
          </p:cNvPr>
          <p:cNvSpPr>
            <a:spLocks noGrp="1"/>
          </p:cNvSpPr>
          <p:nvPr>
            <p:ph type="ctrTitle"/>
          </p:nvPr>
        </p:nvSpPr>
        <p:spPr>
          <a:xfrm>
            <a:off x="413175" y="2894592"/>
            <a:ext cx="11365650" cy="430887"/>
          </a:xfrm>
        </p:spPr>
        <p:txBody>
          <a:bodyPr anchor="b"/>
          <a:lstStyle>
            <a:lvl1pPr algn="ctr">
              <a:defRPr sz="2800"/>
            </a:lvl1pPr>
          </a:lstStyle>
          <a:p>
            <a:r>
              <a:rPr lang="nb-NO"/>
              <a:t>Klikk for å redigere tittelstil</a:t>
            </a:r>
            <a:endParaRPr lang="nb-NO" dirty="0"/>
          </a:p>
        </p:txBody>
      </p:sp>
    </p:spTree>
    <p:extLst>
      <p:ext uri="{BB962C8B-B14F-4D97-AF65-F5344CB8AC3E}">
        <p14:creationId xmlns:p14="http://schemas.microsoft.com/office/powerpoint/2010/main" val="5950815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ng tittel og mye tekst med 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81BAA42-0086-48A5-BC6F-A5443167B570}"/>
              </a:ext>
            </a:extLst>
          </p:cNvPr>
          <p:cNvSpPr>
            <a:spLocks noGrp="1"/>
          </p:cNvSpPr>
          <p:nvPr>
            <p:ph type="title"/>
          </p:nvPr>
        </p:nvSpPr>
        <p:spPr>
          <a:xfrm>
            <a:off x="1015327" y="673166"/>
            <a:ext cx="10160554" cy="492443"/>
          </a:xfrm>
        </p:spPr>
        <p:txBody>
          <a:bodyPr/>
          <a:lstStyle>
            <a:lvl1pPr>
              <a:defRPr sz="3200"/>
            </a:lvl1pPr>
          </a:lstStyle>
          <a:p>
            <a:r>
              <a:rPr lang="nb-NO"/>
              <a:t>Klikk for å redigere tittelstil</a:t>
            </a:r>
            <a:endParaRPr lang="nb-NO" dirty="0"/>
          </a:p>
        </p:txBody>
      </p:sp>
      <p:sp>
        <p:nvSpPr>
          <p:cNvPr id="4" name="Plassholder for dato 3">
            <a:extLst>
              <a:ext uri="{FF2B5EF4-FFF2-40B4-BE49-F238E27FC236}">
                <a16:creationId xmlns:a16="http://schemas.microsoft.com/office/drawing/2014/main" id="{9CC3BA55-2749-4A95-A9B0-E9BEF5A63756}"/>
              </a:ext>
            </a:extLst>
          </p:cNvPr>
          <p:cNvSpPr>
            <a:spLocks noGrp="1"/>
          </p:cNvSpPr>
          <p:nvPr>
            <p:ph type="dt" sz="half" idx="10"/>
          </p:nvPr>
        </p:nvSpPr>
        <p:spPr/>
        <p:txBody>
          <a:bodyPr/>
          <a:lstStyle/>
          <a:p>
            <a:fld id="{00BA8C52-C795-4C15-B316-C531DB10A165}" type="datetime1">
              <a:rPr lang="nb-NO" smtClean="0"/>
              <a:t>28.06.2022</a:t>
            </a:fld>
            <a:endParaRPr lang="nb-NO"/>
          </a:p>
        </p:txBody>
      </p:sp>
      <p:sp>
        <p:nvSpPr>
          <p:cNvPr id="5" name="Plassholder for bunntekst 4">
            <a:extLst>
              <a:ext uri="{FF2B5EF4-FFF2-40B4-BE49-F238E27FC236}">
                <a16:creationId xmlns:a16="http://schemas.microsoft.com/office/drawing/2014/main" id="{9680B2DD-6097-4EA7-8940-97798B5A7E2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1FCF2FBC-8AFC-4C8B-8E34-B6F03C5E81A8}"/>
              </a:ext>
            </a:extLst>
          </p:cNvPr>
          <p:cNvSpPr>
            <a:spLocks noGrp="1"/>
          </p:cNvSpPr>
          <p:nvPr>
            <p:ph type="sldNum" sz="quarter" idx="12"/>
          </p:nvPr>
        </p:nvSpPr>
        <p:spPr/>
        <p:txBody>
          <a:bodyPr/>
          <a:lstStyle/>
          <a:p>
            <a:fld id="{1BB2FFC8-FBD3-4AB4-8B59-AD7C28D526CF}" type="slidenum">
              <a:rPr lang="nb-NO" smtClean="0"/>
              <a:t>‹#›</a:t>
            </a:fld>
            <a:endParaRPr lang="nb-NO"/>
          </a:p>
        </p:txBody>
      </p:sp>
      <p:sp>
        <p:nvSpPr>
          <p:cNvPr id="7" name="Plassholder for innhold 2">
            <a:extLst>
              <a:ext uri="{FF2B5EF4-FFF2-40B4-BE49-F238E27FC236}">
                <a16:creationId xmlns:a16="http://schemas.microsoft.com/office/drawing/2014/main" id="{700B8107-AF53-4FDD-8F0C-1781A06A051A}"/>
              </a:ext>
            </a:extLst>
          </p:cNvPr>
          <p:cNvSpPr>
            <a:spLocks noGrp="1"/>
          </p:cNvSpPr>
          <p:nvPr>
            <p:ph idx="1"/>
          </p:nvPr>
        </p:nvSpPr>
        <p:spPr>
          <a:xfrm>
            <a:off x="1016120" y="1671638"/>
            <a:ext cx="4822706" cy="4058853"/>
          </a:xfrm>
        </p:spPr>
        <p:txBody>
          <a:bodyPr>
            <a:normAutofit/>
          </a:bodyPr>
          <a:lstStyle>
            <a:lvl1pPr>
              <a:spcBef>
                <a:spcPts val="1000"/>
              </a:spcBef>
              <a:defRPr sz="1800"/>
            </a:lvl1pPr>
            <a:lvl2pPr>
              <a:defRPr sz="1800"/>
            </a:lvl2pPr>
            <a:lvl3pPr>
              <a:defRPr sz="1800"/>
            </a:lvl3pPr>
            <a:lvl4pPr>
              <a:defRPr sz="1800"/>
            </a:lvl4pPr>
            <a:lvl5pPr>
              <a:defRPr sz="18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8" name="Plassholder for bilde 7">
            <a:extLst>
              <a:ext uri="{FF2B5EF4-FFF2-40B4-BE49-F238E27FC236}">
                <a16:creationId xmlns:a16="http://schemas.microsoft.com/office/drawing/2014/main" id="{492C1649-FE4B-4432-92EB-597EC9722F59}"/>
              </a:ext>
            </a:extLst>
          </p:cNvPr>
          <p:cNvSpPr>
            <a:spLocks noGrp="1"/>
          </p:cNvSpPr>
          <p:nvPr>
            <p:ph type="pic" sz="quarter" idx="13"/>
          </p:nvPr>
        </p:nvSpPr>
        <p:spPr>
          <a:xfrm>
            <a:off x="6464932" y="1663012"/>
            <a:ext cx="5360602" cy="4065520"/>
          </a:xfrm>
          <a:solidFill>
            <a:schemeClr val="lt2"/>
          </a:solidFill>
        </p:spPr>
        <p:txBody>
          <a:bodyPr/>
          <a:lstStyle/>
          <a:p>
            <a:r>
              <a:rPr lang="nb-NO"/>
              <a:t>Klikk på ikonet for å legge til et bilde</a:t>
            </a:r>
          </a:p>
        </p:txBody>
      </p:sp>
    </p:spTree>
    <p:extLst>
      <p:ext uri="{BB962C8B-B14F-4D97-AF65-F5344CB8AC3E}">
        <p14:creationId xmlns:p14="http://schemas.microsoft.com/office/powerpoint/2010/main" val="26954218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Virksomhetsområder">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9CC3BA55-2749-4A95-A9B0-E9BEF5A63756}"/>
              </a:ext>
            </a:extLst>
          </p:cNvPr>
          <p:cNvSpPr>
            <a:spLocks noGrp="1"/>
          </p:cNvSpPr>
          <p:nvPr>
            <p:ph type="dt" sz="half" idx="10"/>
          </p:nvPr>
        </p:nvSpPr>
        <p:spPr/>
        <p:txBody>
          <a:bodyPr/>
          <a:lstStyle/>
          <a:p>
            <a:fld id="{B6DEC7C4-7A93-474C-9A04-8782F4FB8F37}" type="datetime1">
              <a:rPr lang="nb-NO" smtClean="0"/>
              <a:t>28.06.2022</a:t>
            </a:fld>
            <a:endParaRPr lang="nb-NO"/>
          </a:p>
        </p:txBody>
      </p:sp>
      <p:sp>
        <p:nvSpPr>
          <p:cNvPr id="5" name="Plassholder for bunntekst 4">
            <a:extLst>
              <a:ext uri="{FF2B5EF4-FFF2-40B4-BE49-F238E27FC236}">
                <a16:creationId xmlns:a16="http://schemas.microsoft.com/office/drawing/2014/main" id="{9680B2DD-6097-4EA7-8940-97798B5A7E2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1FCF2FBC-8AFC-4C8B-8E34-B6F03C5E81A8}"/>
              </a:ext>
            </a:extLst>
          </p:cNvPr>
          <p:cNvSpPr>
            <a:spLocks noGrp="1"/>
          </p:cNvSpPr>
          <p:nvPr>
            <p:ph type="sldNum" sz="quarter" idx="12"/>
          </p:nvPr>
        </p:nvSpPr>
        <p:spPr/>
        <p:txBody>
          <a:bodyPr/>
          <a:lstStyle/>
          <a:p>
            <a:fld id="{1BB2FFC8-FBD3-4AB4-8B59-AD7C28D526CF}" type="slidenum">
              <a:rPr lang="nb-NO" smtClean="0"/>
              <a:t>‹#›</a:t>
            </a:fld>
            <a:endParaRPr lang="nb-NO"/>
          </a:p>
        </p:txBody>
      </p:sp>
      <p:sp>
        <p:nvSpPr>
          <p:cNvPr id="7" name="Plassholder for innhold 2">
            <a:extLst>
              <a:ext uri="{FF2B5EF4-FFF2-40B4-BE49-F238E27FC236}">
                <a16:creationId xmlns:a16="http://schemas.microsoft.com/office/drawing/2014/main" id="{700B8107-AF53-4FDD-8F0C-1781A06A051A}"/>
              </a:ext>
            </a:extLst>
          </p:cNvPr>
          <p:cNvSpPr>
            <a:spLocks noGrp="1"/>
          </p:cNvSpPr>
          <p:nvPr>
            <p:ph idx="1"/>
          </p:nvPr>
        </p:nvSpPr>
        <p:spPr>
          <a:xfrm>
            <a:off x="364906" y="4279900"/>
            <a:ext cx="3585508" cy="1455353"/>
          </a:xfrm>
        </p:spPr>
        <p:txBody>
          <a:bodyPr>
            <a:normAutofit/>
          </a:bodyPr>
          <a:lstStyle>
            <a:lvl1pPr>
              <a:spcBef>
                <a:spcPts val="0"/>
              </a:spcBef>
              <a:spcAft>
                <a:spcPts val="300"/>
              </a:spcAft>
              <a:defRPr sz="1200"/>
            </a:lvl1pPr>
            <a:lvl2pPr>
              <a:spcAft>
                <a:spcPts val="300"/>
              </a:spcAft>
              <a:defRPr sz="1200"/>
            </a:lvl2pPr>
            <a:lvl3pPr>
              <a:spcAft>
                <a:spcPts val="300"/>
              </a:spcAft>
              <a:defRPr sz="1200"/>
            </a:lvl3pPr>
            <a:lvl4pPr>
              <a:spcAft>
                <a:spcPts val="300"/>
              </a:spcAft>
              <a:defRPr sz="1200"/>
            </a:lvl4pPr>
            <a:lvl5pPr>
              <a:spcAft>
                <a:spcPts val="300"/>
              </a:spcAft>
              <a:defRPr sz="12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8" name="Tittel 1">
            <a:extLst>
              <a:ext uri="{FF2B5EF4-FFF2-40B4-BE49-F238E27FC236}">
                <a16:creationId xmlns:a16="http://schemas.microsoft.com/office/drawing/2014/main" id="{0D158DFE-BBF8-4884-B3D7-7EF23C4551C7}"/>
              </a:ext>
            </a:extLst>
          </p:cNvPr>
          <p:cNvSpPr>
            <a:spLocks noGrp="1"/>
          </p:cNvSpPr>
          <p:nvPr>
            <p:ph type="title"/>
          </p:nvPr>
        </p:nvSpPr>
        <p:spPr>
          <a:xfrm>
            <a:off x="1016119" y="642559"/>
            <a:ext cx="10159762" cy="738664"/>
          </a:xfrm>
        </p:spPr>
        <p:txBody>
          <a:bodyPr/>
          <a:lstStyle/>
          <a:p>
            <a:r>
              <a:rPr lang="nb-NO"/>
              <a:t>Klikk for å redigere tittelstil</a:t>
            </a:r>
          </a:p>
        </p:txBody>
      </p:sp>
      <p:sp>
        <p:nvSpPr>
          <p:cNvPr id="10" name="Plassholder for bilde 9">
            <a:extLst>
              <a:ext uri="{FF2B5EF4-FFF2-40B4-BE49-F238E27FC236}">
                <a16:creationId xmlns:a16="http://schemas.microsoft.com/office/drawing/2014/main" id="{8E5C66A2-E065-4837-B24D-BE4E37C7AF7A}"/>
              </a:ext>
            </a:extLst>
          </p:cNvPr>
          <p:cNvSpPr>
            <a:spLocks noGrp="1"/>
          </p:cNvSpPr>
          <p:nvPr>
            <p:ph type="pic" sz="quarter" idx="13"/>
          </p:nvPr>
        </p:nvSpPr>
        <p:spPr>
          <a:xfrm>
            <a:off x="364906" y="1572641"/>
            <a:ext cx="3585508" cy="1999186"/>
          </a:xfrm>
          <a:solidFill>
            <a:schemeClr val="lt2"/>
          </a:solidFill>
        </p:spPr>
        <p:txBody>
          <a:bodyPr/>
          <a:lstStyle/>
          <a:p>
            <a:r>
              <a:rPr lang="nb-NO"/>
              <a:t>Klikk på ikonet for å legge til et bilde</a:t>
            </a:r>
          </a:p>
        </p:txBody>
      </p:sp>
      <p:sp>
        <p:nvSpPr>
          <p:cNvPr id="14" name="Plassholder for tekst 13">
            <a:extLst>
              <a:ext uri="{FF2B5EF4-FFF2-40B4-BE49-F238E27FC236}">
                <a16:creationId xmlns:a16="http://schemas.microsoft.com/office/drawing/2014/main" id="{5F4E965B-F911-4F88-827A-670A3466FE5E}"/>
              </a:ext>
            </a:extLst>
          </p:cNvPr>
          <p:cNvSpPr>
            <a:spLocks noGrp="1"/>
          </p:cNvSpPr>
          <p:nvPr>
            <p:ph type="body" sz="quarter" idx="15" hasCustomPrompt="1"/>
          </p:nvPr>
        </p:nvSpPr>
        <p:spPr>
          <a:xfrm>
            <a:off x="364906" y="3771975"/>
            <a:ext cx="3585508" cy="307777"/>
          </a:xfrm>
          <a:prstGeom prst="rect">
            <a:avLst/>
          </a:prstGeom>
        </p:spPr>
        <p:txBody>
          <a:bodyPr lIns="0" tIns="0" rIns="0" bIns="0">
            <a:spAutoFit/>
          </a:bodyPr>
          <a:lstStyle>
            <a:lvl1pPr marL="0" indent="0" algn="l">
              <a:lnSpc>
                <a:spcPct val="100000"/>
              </a:lnSpc>
              <a:spcBef>
                <a:spcPts val="0"/>
              </a:spcBef>
              <a:spcAft>
                <a:spcPts val="300"/>
              </a:spcAft>
              <a:buClrTx/>
              <a:buFont typeface="Wingdings" panose="05000000000000000000" pitchFamily="2" charset="2"/>
              <a:buNone/>
              <a:defRPr sz="2000" b="1" i="0" u="none" cap="none">
                <a:solidFill>
                  <a:srgbClr val="052766"/>
                </a:solidFill>
                <a:latin typeface="+mn-lt"/>
              </a:defRPr>
            </a:lvl1pPr>
            <a:lvl2pPr marL="530226" indent="-265113" algn="l">
              <a:lnSpc>
                <a:spcPct val="100000"/>
              </a:lnSpc>
              <a:spcBef>
                <a:spcPts val="0"/>
              </a:spcBef>
              <a:spcAft>
                <a:spcPts val="300"/>
              </a:spcAft>
              <a:buClrTx/>
              <a:buFont typeface="Wingdings" panose="05000000000000000000" pitchFamily="2" charset="2"/>
              <a:buChar char="§"/>
              <a:defRPr sz="1200" b="0" i="0" u="none" cap="none">
                <a:solidFill>
                  <a:srgbClr val="052766"/>
                </a:solidFill>
                <a:latin typeface="+mn-lt"/>
              </a:defRPr>
            </a:lvl2pPr>
            <a:lvl3pPr marL="795339" indent="-265113" algn="l">
              <a:lnSpc>
                <a:spcPct val="100000"/>
              </a:lnSpc>
              <a:spcBef>
                <a:spcPts val="0"/>
              </a:spcBef>
              <a:spcAft>
                <a:spcPts val="300"/>
              </a:spcAft>
              <a:buClrTx/>
              <a:buFont typeface="Wingdings" panose="05000000000000000000" pitchFamily="2" charset="2"/>
              <a:buChar char="§"/>
              <a:defRPr sz="1200" b="0" i="0" u="none" cap="none">
                <a:solidFill>
                  <a:srgbClr val="052766"/>
                </a:solidFill>
                <a:latin typeface="+mn-lt"/>
              </a:defRPr>
            </a:lvl3pPr>
            <a:lvl4pPr marL="1060452" indent="-265113" algn="l">
              <a:lnSpc>
                <a:spcPct val="100000"/>
              </a:lnSpc>
              <a:spcBef>
                <a:spcPts val="0"/>
              </a:spcBef>
              <a:spcAft>
                <a:spcPts val="300"/>
              </a:spcAft>
              <a:buClrTx/>
              <a:buFont typeface="Wingdings" panose="05000000000000000000" pitchFamily="2" charset="2"/>
              <a:buChar char="§"/>
              <a:defRPr sz="1200" b="0" i="0" u="none" cap="none">
                <a:solidFill>
                  <a:srgbClr val="052766"/>
                </a:solidFill>
                <a:latin typeface="+mn-lt"/>
              </a:defRPr>
            </a:lvl4pPr>
            <a:lvl5pPr marL="1325565" indent="-265113" algn="l">
              <a:lnSpc>
                <a:spcPct val="100000"/>
              </a:lnSpc>
              <a:spcBef>
                <a:spcPts val="0"/>
              </a:spcBef>
              <a:spcAft>
                <a:spcPts val="300"/>
              </a:spcAft>
              <a:buClrTx/>
              <a:buFont typeface="Wingdings" panose="05000000000000000000" pitchFamily="2" charset="2"/>
              <a:buChar char="§"/>
              <a:defRPr sz="1200" b="0" i="0" u="none" cap="none">
                <a:solidFill>
                  <a:srgbClr val="052766"/>
                </a:solidFill>
                <a:latin typeface="+mn-lt"/>
              </a:defRPr>
            </a:lvl5pPr>
          </a:lstStyle>
          <a:p>
            <a:pPr lvl="0"/>
            <a:r>
              <a:rPr lang="nb-NO" dirty="0"/>
              <a:t>Virksomhetsområde</a:t>
            </a:r>
          </a:p>
        </p:txBody>
      </p:sp>
      <p:sp>
        <p:nvSpPr>
          <p:cNvPr id="16" name="Plassholder for innhold 2">
            <a:extLst>
              <a:ext uri="{FF2B5EF4-FFF2-40B4-BE49-F238E27FC236}">
                <a16:creationId xmlns:a16="http://schemas.microsoft.com/office/drawing/2014/main" id="{24940DFD-D754-46EB-AF5F-8C182C3F76F0}"/>
              </a:ext>
            </a:extLst>
          </p:cNvPr>
          <p:cNvSpPr>
            <a:spLocks noGrp="1"/>
          </p:cNvSpPr>
          <p:nvPr>
            <p:ph idx="16"/>
          </p:nvPr>
        </p:nvSpPr>
        <p:spPr>
          <a:xfrm>
            <a:off x="4318524" y="4279900"/>
            <a:ext cx="3585508" cy="1455353"/>
          </a:xfrm>
        </p:spPr>
        <p:txBody>
          <a:bodyPr>
            <a:normAutofit/>
          </a:bodyPr>
          <a:lstStyle>
            <a:lvl1pPr>
              <a:spcBef>
                <a:spcPts val="0"/>
              </a:spcBef>
              <a:spcAft>
                <a:spcPts val="300"/>
              </a:spcAft>
              <a:defRPr sz="1200"/>
            </a:lvl1pPr>
            <a:lvl2pPr>
              <a:spcAft>
                <a:spcPts val="300"/>
              </a:spcAft>
              <a:defRPr sz="1200"/>
            </a:lvl2pPr>
            <a:lvl3pPr>
              <a:spcAft>
                <a:spcPts val="300"/>
              </a:spcAft>
              <a:defRPr sz="1200"/>
            </a:lvl3pPr>
            <a:lvl4pPr>
              <a:spcAft>
                <a:spcPts val="300"/>
              </a:spcAft>
              <a:defRPr sz="1200"/>
            </a:lvl4pPr>
            <a:lvl5pPr>
              <a:spcAft>
                <a:spcPts val="300"/>
              </a:spcAft>
              <a:defRPr sz="12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7" name="Plassholder for bilde 9">
            <a:extLst>
              <a:ext uri="{FF2B5EF4-FFF2-40B4-BE49-F238E27FC236}">
                <a16:creationId xmlns:a16="http://schemas.microsoft.com/office/drawing/2014/main" id="{AEF51A21-89E9-482C-91A9-E789B35737BD}"/>
              </a:ext>
            </a:extLst>
          </p:cNvPr>
          <p:cNvSpPr>
            <a:spLocks noGrp="1"/>
          </p:cNvSpPr>
          <p:nvPr>
            <p:ph type="pic" sz="quarter" idx="17"/>
          </p:nvPr>
        </p:nvSpPr>
        <p:spPr>
          <a:xfrm>
            <a:off x="4318524" y="1572641"/>
            <a:ext cx="3585508" cy="1999186"/>
          </a:xfrm>
          <a:solidFill>
            <a:schemeClr val="lt2"/>
          </a:solidFill>
        </p:spPr>
        <p:txBody>
          <a:bodyPr/>
          <a:lstStyle/>
          <a:p>
            <a:r>
              <a:rPr lang="nb-NO"/>
              <a:t>Klikk på ikonet for å legge til et bilde</a:t>
            </a:r>
          </a:p>
        </p:txBody>
      </p:sp>
      <p:sp>
        <p:nvSpPr>
          <p:cNvPr id="18" name="Plassholder for tekst 13">
            <a:extLst>
              <a:ext uri="{FF2B5EF4-FFF2-40B4-BE49-F238E27FC236}">
                <a16:creationId xmlns:a16="http://schemas.microsoft.com/office/drawing/2014/main" id="{05ACD8FE-1B49-4A4A-BC1B-EBA8E19FF334}"/>
              </a:ext>
            </a:extLst>
          </p:cNvPr>
          <p:cNvSpPr>
            <a:spLocks noGrp="1"/>
          </p:cNvSpPr>
          <p:nvPr>
            <p:ph type="body" sz="quarter" idx="18" hasCustomPrompt="1"/>
          </p:nvPr>
        </p:nvSpPr>
        <p:spPr>
          <a:xfrm>
            <a:off x="4318524" y="3771975"/>
            <a:ext cx="3585508" cy="307777"/>
          </a:xfrm>
          <a:prstGeom prst="rect">
            <a:avLst/>
          </a:prstGeom>
        </p:spPr>
        <p:txBody>
          <a:bodyPr lIns="0" tIns="0" rIns="0" bIns="0">
            <a:spAutoFit/>
          </a:bodyPr>
          <a:lstStyle>
            <a:lvl1pPr marL="0" indent="0" algn="l">
              <a:lnSpc>
                <a:spcPct val="100000"/>
              </a:lnSpc>
              <a:spcBef>
                <a:spcPts val="0"/>
              </a:spcBef>
              <a:spcAft>
                <a:spcPts val="300"/>
              </a:spcAft>
              <a:buClrTx/>
              <a:buFont typeface="Wingdings" panose="05000000000000000000" pitchFamily="2" charset="2"/>
              <a:buNone/>
              <a:defRPr sz="2000" b="1" i="0" u="none" cap="none">
                <a:solidFill>
                  <a:srgbClr val="052766"/>
                </a:solidFill>
                <a:latin typeface="+mn-lt"/>
              </a:defRPr>
            </a:lvl1pPr>
            <a:lvl2pPr marL="530226" indent="-265113" algn="l">
              <a:lnSpc>
                <a:spcPct val="100000"/>
              </a:lnSpc>
              <a:spcBef>
                <a:spcPts val="0"/>
              </a:spcBef>
              <a:spcAft>
                <a:spcPts val="300"/>
              </a:spcAft>
              <a:buClrTx/>
              <a:buFont typeface="Wingdings" panose="05000000000000000000" pitchFamily="2" charset="2"/>
              <a:buChar char="§"/>
              <a:defRPr sz="1200" b="0" i="0" u="none" cap="none">
                <a:solidFill>
                  <a:srgbClr val="052766"/>
                </a:solidFill>
                <a:latin typeface="+mn-lt"/>
              </a:defRPr>
            </a:lvl2pPr>
            <a:lvl3pPr marL="795339" indent="-265113" algn="l">
              <a:lnSpc>
                <a:spcPct val="100000"/>
              </a:lnSpc>
              <a:spcBef>
                <a:spcPts val="0"/>
              </a:spcBef>
              <a:spcAft>
                <a:spcPts val="300"/>
              </a:spcAft>
              <a:buClrTx/>
              <a:buFont typeface="Wingdings" panose="05000000000000000000" pitchFamily="2" charset="2"/>
              <a:buChar char="§"/>
              <a:defRPr sz="1200" b="0" i="0" u="none" cap="none">
                <a:solidFill>
                  <a:srgbClr val="052766"/>
                </a:solidFill>
                <a:latin typeface="+mn-lt"/>
              </a:defRPr>
            </a:lvl3pPr>
            <a:lvl4pPr marL="1060452" indent="-265113" algn="l">
              <a:lnSpc>
                <a:spcPct val="100000"/>
              </a:lnSpc>
              <a:spcBef>
                <a:spcPts val="0"/>
              </a:spcBef>
              <a:spcAft>
                <a:spcPts val="300"/>
              </a:spcAft>
              <a:buClrTx/>
              <a:buFont typeface="Wingdings" panose="05000000000000000000" pitchFamily="2" charset="2"/>
              <a:buChar char="§"/>
              <a:defRPr sz="1200" b="0" i="0" u="none" cap="none">
                <a:solidFill>
                  <a:srgbClr val="052766"/>
                </a:solidFill>
                <a:latin typeface="+mn-lt"/>
              </a:defRPr>
            </a:lvl4pPr>
            <a:lvl5pPr marL="1325565" indent="-265113" algn="l">
              <a:lnSpc>
                <a:spcPct val="100000"/>
              </a:lnSpc>
              <a:spcBef>
                <a:spcPts val="0"/>
              </a:spcBef>
              <a:spcAft>
                <a:spcPts val="300"/>
              </a:spcAft>
              <a:buClrTx/>
              <a:buFont typeface="Wingdings" panose="05000000000000000000" pitchFamily="2" charset="2"/>
              <a:buChar char="§"/>
              <a:defRPr sz="1200" b="0" i="0" u="none" cap="none">
                <a:solidFill>
                  <a:srgbClr val="052766"/>
                </a:solidFill>
                <a:latin typeface="+mn-lt"/>
              </a:defRPr>
            </a:lvl5pPr>
          </a:lstStyle>
          <a:p>
            <a:pPr lvl="0"/>
            <a:r>
              <a:rPr lang="nb-NO" dirty="0"/>
              <a:t>Virksomhetsområde</a:t>
            </a:r>
          </a:p>
        </p:txBody>
      </p:sp>
      <p:sp>
        <p:nvSpPr>
          <p:cNvPr id="19" name="Plassholder for innhold 2">
            <a:extLst>
              <a:ext uri="{FF2B5EF4-FFF2-40B4-BE49-F238E27FC236}">
                <a16:creationId xmlns:a16="http://schemas.microsoft.com/office/drawing/2014/main" id="{6458F632-9152-4F20-A07E-4E06489A1518}"/>
              </a:ext>
            </a:extLst>
          </p:cNvPr>
          <p:cNvSpPr>
            <a:spLocks noGrp="1"/>
          </p:cNvSpPr>
          <p:nvPr>
            <p:ph idx="19"/>
          </p:nvPr>
        </p:nvSpPr>
        <p:spPr>
          <a:xfrm>
            <a:off x="8243086" y="4279900"/>
            <a:ext cx="3585508" cy="1455353"/>
          </a:xfrm>
        </p:spPr>
        <p:txBody>
          <a:bodyPr>
            <a:normAutofit/>
          </a:bodyPr>
          <a:lstStyle>
            <a:lvl1pPr>
              <a:spcBef>
                <a:spcPts val="0"/>
              </a:spcBef>
              <a:spcAft>
                <a:spcPts val="300"/>
              </a:spcAft>
              <a:defRPr sz="1200"/>
            </a:lvl1pPr>
            <a:lvl2pPr>
              <a:spcAft>
                <a:spcPts val="300"/>
              </a:spcAft>
              <a:defRPr sz="1200"/>
            </a:lvl2pPr>
            <a:lvl3pPr>
              <a:spcAft>
                <a:spcPts val="300"/>
              </a:spcAft>
              <a:defRPr sz="1200"/>
            </a:lvl3pPr>
            <a:lvl4pPr>
              <a:spcAft>
                <a:spcPts val="300"/>
              </a:spcAft>
              <a:defRPr sz="1200"/>
            </a:lvl4pPr>
            <a:lvl5pPr>
              <a:spcAft>
                <a:spcPts val="300"/>
              </a:spcAft>
              <a:defRPr sz="12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20" name="Plassholder for bilde 9">
            <a:extLst>
              <a:ext uri="{FF2B5EF4-FFF2-40B4-BE49-F238E27FC236}">
                <a16:creationId xmlns:a16="http://schemas.microsoft.com/office/drawing/2014/main" id="{62D83901-77B3-473C-8AC7-2D6722AEE719}"/>
              </a:ext>
            </a:extLst>
          </p:cNvPr>
          <p:cNvSpPr>
            <a:spLocks noGrp="1"/>
          </p:cNvSpPr>
          <p:nvPr>
            <p:ph type="pic" sz="quarter" idx="20"/>
          </p:nvPr>
        </p:nvSpPr>
        <p:spPr>
          <a:xfrm>
            <a:off x="8243086" y="1572641"/>
            <a:ext cx="3585508" cy="1999186"/>
          </a:xfrm>
          <a:solidFill>
            <a:schemeClr val="lt2"/>
          </a:solidFill>
        </p:spPr>
        <p:txBody>
          <a:bodyPr/>
          <a:lstStyle/>
          <a:p>
            <a:r>
              <a:rPr lang="nb-NO"/>
              <a:t>Klikk på ikonet for å legge til et bilde</a:t>
            </a:r>
          </a:p>
        </p:txBody>
      </p:sp>
      <p:sp>
        <p:nvSpPr>
          <p:cNvPr id="21" name="Plassholder for tekst 13">
            <a:extLst>
              <a:ext uri="{FF2B5EF4-FFF2-40B4-BE49-F238E27FC236}">
                <a16:creationId xmlns:a16="http://schemas.microsoft.com/office/drawing/2014/main" id="{916EE039-12FA-4D63-BD3C-B7F4A4B128FF}"/>
              </a:ext>
            </a:extLst>
          </p:cNvPr>
          <p:cNvSpPr>
            <a:spLocks noGrp="1"/>
          </p:cNvSpPr>
          <p:nvPr>
            <p:ph type="body" sz="quarter" idx="21" hasCustomPrompt="1"/>
          </p:nvPr>
        </p:nvSpPr>
        <p:spPr>
          <a:xfrm>
            <a:off x="8243086" y="3771975"/>
            <a:ext cx="3585508" cy="307777"/>
          </a:xfrm>
          <a:prstGeom prst="rect">
            <a:avLst/>
          </a:prstGeom>
        </p:spPr>
        <p:txBody>
          <a:bodyPr lIns="0" tIns="0" rIns="0" bIns="0">
            <a:spAutoFit/>
          </a:bodyPr>
          <a:lstStyle>
            <a:lvl1pPr marL="0" indent="0" algn="l">
              <a:lnSpc>
                <a:spcPct val="100000"/>
              </a:lnSpc>
              <a:spcBef>
                <a:spcPts val="0"/>
              </a:spcBef>
              <a:spcAft>
                <a:spcPts val="300"/>
              </a:spcAft>
              <a:buClrTx/>
              <a:buFont typeface="Wingdings" panose="05000000000000000000" pitchFamily="2" charset="2"/>
              <a:buNone/>
              <a:defRPr sz="2000" b="1" i="0" u="none" cap="none">
                <a:solidFill>
                  <a:srgbClr val="052766"/>
                </a:solidFill>
                <a:latin typeface="+mn-lt"/>
              </a:defRPr>
            </a:lvl1pPr>
            <a:lvl2pPr marL="530226" indent="-265113" algn="l">
              <a:lnSpc>
                <a:spcPct val="100000"/>
              </a:lnSpc>
              <a:spcBef>
                <a:spcPts val="0"/>
              </a:spcBef>
              <a:spcAft>
                <a:spcPts val="300"/>
              </a:spcAft>
              <a:buClrTx/>
              <a:buFont typeface="Wingdings" panose="05000000000000000000" pitchFamily="2" charset="2"/>
              <a:buChar char="§"/>
              <a:defRPr sz="1200" b="0" i="0" u="none" cap="none">
                <a:solidFill>
                  <a:srgbClr val="052766"/>
                </a:solidFill>
                <a:latin typeface="+mn-lt"/>
              </a:defRPr>
            </a:lvl2pPr>
            <a:lvl3pPr marL="795339" indent="-265113" algn="l">
              <a:lnSpc>
                <a:spcPct val="100000"/>
              </a:lnSpc>
              <a:spcBef>
                <a:spcPts val="0"/>
              </a:spcBef>
              <a:spcAft>
                <a:spcPts val="300"/>
              </a:spcAft>
              <a:buClrTx/>
              <a:buFont typeface="Wingdings" panose="05000000000000000000" pitchFamily="2" charset="2"/>
              <a:buChar char="§"/>
              <a:defRPr sz="1200" b="0" i="0" u="none" cap="none">
                <a:solidFill>
                  <a:srgbClr val="052766"/>
                </a:solidFill>
                <a:latin typeface="+mn-lt"/>
              </a:defRPr>
            </a:lvl3pPr>
            <a:lvl4pPr marL="1060452" indent="-265113" algn="l">
              <a:lnSpc>
                <a:spcPct val="100000"/>
              </a:lnSpc>
              <a:spcBef>
                <a:spcPts val="0"/>
              </a:spcBef>
              <a:spcAft>
                <a:spcPts val="300"/>
              </a:spcAft>
              <a:buClrTx/>
              <a:buFont typeface="Wingdings" panose="05000000000000000000" pitchFamily="2" charset="2"/>
              <a:buChar char="§"/>
              <a:defRPr sz="1200" b="0" i="0" u="none" cap="none">
                <a:solidFill>
                  <a:srgbClr val="052766"/>
                </a:solidFill>
                <a:latin typeface="+mn-lt"/>
              </a:defRPr>
            </a:lvl4pPr>
            <a:lvl5pPr marL="1325565" indent="-265113" algn="l">
              <a:lnSpc>
                <a:spcPct val="100000"/>
              </a:lnSpc>
              <a:spcBef>
                <a:spcPts val="0"/>
              </a:spcBef>
              <a:spcAft>
                <a:spcPts val="300"/>
              </a:spcAft>
              <a:buClrTx/>
              <a:buFont typeface="Wingdings" panose="05000000000000000000" pitchFamily="2" charset="2"/>
              <a:buChar char="§"/>
              <a:defRPr sz="1200" b="0" i="0" u="none" cap="none">
                <a:solidFill>
                  <a:srgbClr val="052766"/>
                </a:solidFill>
                <a:latin typeface="+mn-lt"/>
              </a:defRPr>
            </a:lvl5pPr>
          </a:lstStyle>
          <a:p>
            <a:pPr lvl="0"/>
            <a:r>
              <a:rPr lang="nb-NO" dirty="0"/>
              <a:t>Virksomhetsområde</a:t>
            </a:r>
          </a:p>
        </p:txBody>
      </p:sp>
    </p:spTree>
    <p:extLst>
      <p:ext uri="{BB962C8B-B14F-4D97-AF65-F5344CB8AC3E}">
        <p14:creationId xmlns:p14="http://schemas.microsoft.com/office/powerpoint/2010/main" val="1823625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tel, tekst og bilde mindre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81BAA42-0086-48A5-BC6F-A5443167B570}"/>
              </a:ext>
            </a:extLst>
          </p:cNvPr>
          <p:cNvSpPr>
            <a:spLocks noGrp="1"/>
          </p:cNvSpPr>
          <p:nvPr>
            <p:ph type="title"/>
          </p:nvPr>
        </p:nvSpPr>
        <p:spPr>
          <a:xfrm>
            <a:off x="4572572" y="1150379"/>
            <a:ext cx="6603309" cy="430887"/>
          </a:xfrm>
        </p:spPr>
        <p:txBody>
          <a:bodyPr/>
          <a:lstStyle>
            <a:lvl1pPr>
              <a:defRPr sz="2800"/>
            </a:lvl1pPr>
          </a:lstStyle>
          <a:p>
            <a:r>
              <a:rPr lang="nb-NO"/>
              <a:t>Klikk for å redigere tittelstil</a:t>
            </a:r>
            <a:endParaRPr lang="nb-NO" dirty="0"/>
          </a:p>
        </p:txBody>
      </p:sp>
      <p:sp>
        <p:nvSpPr>
          <p:cNvPr id="4" name="Plassholder for dato 3">
            <a:extLst>
              <a:ext uri="{FF2B5EF4-FFF2-40B4-BE49-F238E27FC236}">
                <a16:creationId xmlns:a16="http://schemas.microsoft.com/office/drawing/2014/main" id="{9CC3BA55-2749-4A95-A9B0-E9BEF5A63756}"/>
              </a:ext>
            </a:extLst>
          </p:cNvPr>
          <p:cNvSpPr>
            <a:spLocks noGrp="1"/>
          </p:cNvSpPr>
          <p:nvPr>
            <p:ph type="dt" sz="half" idx="10"/>
          </p:nvPr>
        </p:nvSpPr>
        <p:spPr/>
        <p:txBody>
          <a:bodyPr/>
          <a:lstStyle/>
          <a:p>
            <a:fld id="{6D18563B-E073-47D6-8C69-DC3AA0759437}" type="datetime1">
              <a:rPr lang="nb-NO" smtClean="0"/>
              <a:t>28.06.2022</a:t>
            </a:fld>
            <a:endParaRPr lang="nb-NO"/>
          </a:p>
        </p:txBody>
      </p:sp>
      <p:sp>
        <p:nvSpPr>
          <p:cNvPr id="5" name="Plassholder for bunntekst 4">
            <a:extLst>
              <a:ext uri="{FF2B5EF4-FFF2-40B4-BE49-F238E27FC236}">
                <a16:creationId xmlns:a16="http://schemas.microsoft.com/office/drawing/2014/main" id="{9680B2DD-6097-4EA7-8940-97798B5A7E2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1FCF2FBC-8AFC-4C8B-8E34-B6F03C5E81A8}"/>
              </a:ext>
            </a:extLst>
          </p:cNvPr>
          <p:cNvSpPr>
            <a:spLocks noGrp="1"/>
          </p:cNvSpPr>
          <p:nvPr>
            <p:ph type="sldNum" sz="quarter" idx="12"/>
          </p:nvPr>
        </p:nvSpPr>
        <p:spPr/>
        <p:txBody>
          <a:bodyPr/>
          <a:lstStyle/>
          <a:p>
            <a:fld id="{1BB2FFC8-FBD3-4AB4-8B59-AD7C28D526CF}" type="slidenum">
              <a:rPr lang="nb-NO" smtClean="0"/>
              <a:t>‹#›</a:t>
            </a:fld>
            <a:endParaRPr lang="nb-NO"/>
          </a:p>
        </p:txBody>
      </p:sp>
      <p:sp>
        <p:nvSpPr>
          <p:cNvPr id="7" name="Plassholder for bilde 7">
            <a:extLst>
              <a:ext uri="{FF2B5EF4-FFF2-40B4-BE49-F238E27FC236}">
                <a16:creationId xmlns:a16="http://schemas.microsoft.com/office/drawing/2014/main" id="{963311F9-0EEB-4957-B651-2A4D5751E1B7}"/>
              </a:ext>
            </a:extLst>
          </p:cNvPr>
          <p:cNvSpPr>
            <a:spLocks noGrp="1"/>
          </p:cNvSpPr>
          <p:nvPr>
            <p:ph type="pic" sz="quarter" idx="13"/>
          </p:nvPr>
        </p:nvSpPr>
        <p:spPr>
          <a:xfrm>
            <a:off x="367966" y="367390"/>
            <a:ext cx="3583132" cy="5361358"/>
          </a:xfrm>
          <a:solidFill>
            <a:schemeClr val="lt2"/>
          </a:solidFill>
        </p:spPr>
        <p:txBody>
          <a:bodyPr/>
          <a:lstStyle/>
          <a:p>
            <a:r>
              <a:rPr lang="nb-NO"/>
              <a:t>Klikk på ikonet for å legge til et bilde</a:t>
            </a:r>
          </a:p>
        </p:txBody>
      </p:sp>
      <p:sp>
        <p:nvSpPr>
          <p:cNvPr id="9" name="Plassholder for innhold 2">
            <a:extLst>
              <a:ext uri="{FF2B5EF4-FFF2-40B4-BE49-F238E27FC236}">
                <a16:creationId xmlns:a16="http://schemas.microsoft.com/office/drawing/2014/main" id="{E7AC08D7-7359-4FFB-89C2-07B2E6023B37}"/>
              </a:ext>
            </a:extLst>
          </p:cNvPr>
          <p:cNvSpPr>
            <a:spLocks noGrp="1"/>
          </p:cNvSpPr>
          <p:nvPr>
            <p:ph idx="14"/>
          </p:nvPr>
        </p:nvSpPr>
        <p:spPr>
          <a:xfrm>
            <a:off x="4572571" y="2310063"/>
            <a:ext cx="6603310" cy="3420428"/>
          </a:xfrm>
        </p:spPr>
        <p:txBody>
          <a:bodyPr>
            <a:normAutofit/>
          </a:bodyPr>
          <a:lstStyle>
            <a:lvl1pPr>
              <a:spcBef>
                <a:spcPts val="2200"/>
              </a:spcBef>
              <a:defRPr sz="1800"/>
            </a:lvl1pPr>
            <a:lvl2pPr>
              <a:defRPr sz="1800"/>
            </a:lvl2pPr>
            <a:lvl3pPr>
              <a:defRPr sz="1800"/>
            </a:lvl3pPr>
            <a:lvl4pPr>
              <a:defRPr sz="1800"/>
            </a:lvl4pPr>
            <a:lvl5pPr>
              <a:defRPr sz="18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954194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abel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81BAA42-0086-48A5-BC6F-A5443167B570}"/>
              </a:ext>
            </a:extLst>
          </p:cNvPr>
          <p:cNvSpPr>
            <a:spLocks noGrp="1"/>
          </p:cNvSpPr>
          <p:nvPr>
            <p:ph type="title"/>
          </p:nvPr>
        </p:nvSpPr>
        <p:spPr>
          <a:xfrm>
            <a:off x="1015327" y="673166"/>
            <a:ext cx="10160554" cy="492443"/>
          </a:xfrm>
        </p:spPr>
        <p:txBody>
          <a:bodyPr/>
          <a:lstStyle>
            <a:lvl1pPr>
              <a:defRPr sz="3200"/>
            </a:lvl1pPr>
          </a:lstStyle>
          <a:p>
            <a:r>
              <a:rPr lang="nb-NO"/>
              <a:t>Klikk for å redigere tittelstil</a:t>
            </a:r>
            <a:endParaRPr lang="nb-NO" dirty="0"/>
          </a:p>
        </p:txBody>
      </p:sp>
      <p:sp>
        <p:nvSpPr>
          <p:cNvPr id="4" name="Plassholder for dato 3">
            <a:extLst>
              <a:ext uri="{FF2B5EF4-FFF2-40B4-BE49-F238E27FC236}">
                <a16:creationId xmlns:a16="http://schemas.microsoft.com/office/drawing/2014/main" id="{9CC3BA55-2749-4A95-A9B0-E9BEF5A63756}"/>
              </a:ext>
            </a:extLst>
          </p:cNvPr>
          <p:cNvSpPr>
            <a:spLocks noGrp="1"/>
          </p:cNvSpPr>
          <p:nvPr>
            <p:ph type="dt" sz="half" idx="10"/>
          </p:nvPr>
        </p:nvSpPr>
        <p:spPr/>
        <p:txBody>
          <a:bodyPr/>
          <a:lstStyle/>
          <a:p>
            <a:fld id="{17EB4C4B-0DFB-4AF4-AB5E-5797DEA6485D}" type="datetime1">
              <a:rPr lang="nb-NO" smtClean="0"/>
              <a:t>28.06.2022</a:t>
            </a:fld>
            <a:endParaRPr lang="nb-NO"/>
          </a:p>
        </p:txBody>
      </p:sp>
      <p:sp>
        <p:nvSpPr>
          <p:cNvPr id="5" name="Plassholder for bunntekst 4">
            <a:extLst>
              <a:ext uri="{FF2B5EF4-FFF2-40B4-BE49-F238E27FC236}">
                <a16:creationId xmlns:a16="http://schemas.microsoft.com/office/drawing/2014/main" id="{9680B2DD-6097-4EA7-8940-97798B5A7E2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1FCF2FBC-8AFC-4C8B-8E34-B6F03C5E81A8}"/>
              </a:ext>
            </a:extLst>
          </p:cNvPr>
          <p:cNvSpPr>
            <a:spLocks noGrp="1"/>
          </p:cNvSpPr>
          <p:nvPr>
            <p:ph type="sldNum" sz="quarter" idx="12"/>
          </p:nvPr>
        </p:nvSpPr>
        <p:spPr/>
        <p:txBody>
          <a:bodyPr/>
          <a:lstStyle/>
          <a:p>
            <a:fld id="{1BB2FFC8-FBD3-4AB4-8B59-AD7C28D526CF}" type="slidenum">
              <a:rPr lang="nb-NO" smtClean="0"/>
              <a:t>‹#›</a:t>
            </a:fld>
            <a:endParaRPr lang="nb-NO"/>
          </a:p>
        </p:txBody>
      </p:sp>
      <p:sp>
        <p:nvSpPr>
          <p:cNvPr id="8" name="Plassholder for tekst 7">
            <a:extLst>
              <a:ext uri="{FF2B5EF4-FFF2-40B4-BE49-F238E27FC236}">
                <a16:creationId xmlns:a16="http://schemas.microsoft.com/office/drawing/2014/main" id="{8867B0DE-BA85-4040-A3F7-4FAFA0CCD1EA}"/>
              </a:ext>
            </a:extLst>
          </p:cNvPr>
          <p:cNvSpPr>
            <a:spLocks noGrp="1"/>
          </p:cNvSpPr>
          <p:nvPr>
            <p:ph type="body" sz="quarter" idx="13" hasCustomPrompt="1"/>
          </p:nvPr>
        </p:nvSpPr>
        <p:spPr>
          <a:xfrm>
            <a:off x="1015327" y="280893"/>
            <a:ext cx="10160554" cy="246221"/>
          </a:xfrm>
        </p:spPr>
        <p:txBody>
          <a:bodyPr>
            <a:spAutoFit/>
          </a:bodyPr>
          <a:lstStyle>
            <a:lvl1pPr marL="0" indent="0">
              <a:buNone/>
              <a:defRPr sz="1600" spc="80" baseline="0"/>
            </a:lvl1pPr>
          </a:lstStyle>
          <a:p>
            <a:pPr lvl="0"/>
            <a:r>
              <a:rPr lang="nb-NO" dirty="0"/>
              <a:t>STIKKTITTEL</a:t>
            </a:r>
          </a:p>
        </p:txBody>
      </p:sp>
      <p:sp>
        <p:nvSpPr>
          <p:cNvPr id="10" name="Plassholder for tabell 9">
            <a:extLst>
              <a:ext uri="{FF2B5EF4-FFF2-40B4-BE49-F238E27FC236}">
                <a16:creationId xmlns:a16="http://schemas.microsoft.com/office/drawing/2014/main" id="{A853BE4A-CBCB-4AA2-AF3D-3341AE43F07E}"/>
              </a:ext>
            </a:extLst>
          </p:cNvPr>
          <p:cNvSpPr>
            <a:spLocks noGrp="1"/>
          </p:cNvSpPr>
          <p:nvPr>
            <p:ph type="tbl" sz="quarter" idx="14"/>
          </p:nvPr>
        </p:nvSpPr>
        <p:spPr>
          <a:xfrm>
            <a:off x="1016119" y="1671639"/>
            <a:ext cx="10159762" cy="4058853"/>
          </a:xfrm>
          <a:prstGeom prst="rect">
            <a:avLst/>
          </a:prstGeom>
        </p:spPr>
        <p:txBody>
          <a:bodyPr lIns="0" tIns="0" rIns="0" bIns="0"/>
          <a:lstStyle/>
          <a:p>
            <a:r>
              <a:rPr lang="nb-NO"/>
              <a:t>Klikk ikonet for å legge til en tabell</a:t>
            </a:r>
          </a:p>
        </p:txBody>
      </p:sp>
    </p:spTree>
    <p:extLst>
      <p:ext uri="{BB962C8B-B14F-4D97-AF65-F5344CB8AC3E}">
        <p14:creationId xmlns:p14="http://schemas.microsoft.com/office/powerpoint/2010/main" val="10724170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akside">
    <p:bg>
      <p:bgPr>
        <a:solidFill>
          <a:schemeClr val="dk2"/>
        </a:solidFill>
        <a:effectLst/>
      </p:bgPr>
    </p:bg>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A46BD9DA-7AAE-4D8D-AC48-ED003AD70546}"/>
              </a:ext>
            </a:extLst>
          </p:cNvPr>
          <p:cNvSpPr>
            <a:spLocks noGrp="1"/>
          </p:cNvSpPr>
          <p:nvPr>
            <p:ph type="dt" sz="half" idx="10"/>
          </p:nvPr>
        </p:nvSpPr>
        <p:spPr/>
        <p:txBody>
          <a:bodyPr/>
          <a:lstStyle/>
          <a:p>
            <a:fld id="{1F9E8CBE-5291-4F5B-9BD4-843625AC6CEE}" type="datetime1">
              <a:rPr lang="nb-NO" smtClean="0"/>
              <a:t>28.06.2022</a:t>
            </a:fld>
            <a:endParaRPr lang="nb-NO"/>
          </a:p>
        </p:txBody>
      </p:sp>
      <p:sp>
        <p:nvSpPr>
          <p:cNvPr id="5" name="Plassholder for bunntekst 4">
            <a:extLst>
              <a:ext uri="{FF2B5EF4-FFF2-40B4-BE49-F238E27FC236}">
                <a16:creationId xmlns:a16="http://schemas.microsoft.com/office/drawing/2014/main" id="{3E8781A2-F4B0-41D5-86B0-29BB8D9ABFC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0F3671F6-4E50-463B-A365-57F401AA17AC}"/>
              </a:ext>
            </a:extLst>
          </p:cNvPr>
          <p:cNvSpPr>
            <a:spLocks noGrp="1"/>
          </p:cNvSpPr>
          <p:nvPr>
            <p:ph type="sldNum" sz="quarter" idx="12"/>
          </p:nvPr>
        </p:nvSpPr>
        <p:spPr/>
        <p:txBody>
          <a:bodyPr/>
          <a:lstStyle/>
          <a:p>
            <a:fld id="{1BB2FFC8-FBD3-4AB4-8B59-AD7C28D526CF}" type="slidenum">
              <a:rPr lang="nb-NO" smtClean="0"/>
              <a:t>‹#›</a:t>
            </a:fld>
            <a:endParaRPr lang="nb-NO"/>
          </a:p>
        </p:txBody>
      </p:sp>
      <p:sp>
        <p:nvSpPr>
          <p:cNvPr id="9" name="Tittel 6">
            <a:extLst>
              <a:ext uri="{FF2B5EF4-FFF2-40B4-BE49-F238E27FC236}">
                <a16:creationId xmlns:a16="http://schemas.microsoft.com/office/drawing/2014/main" id="{55479250-627A-4D9F-88F8-41609C04A1DC}"/>
              </a:ext>
            </a:extLst>
          </p:cNvPr>
          <p:cNvSpPr>
            <a:spLocks noGrp="1"/>
          </p:cNvSpPr>
          <p:nvPr>
            <p:ph type="title"/>
          </p:nvPr>
        </p:nvSpPr>
        <p:spPr>
          <a:xfrm>
            <a:off x="1016119" y="704393"/>
            <a:ext cx="3234794" cy="276999"/>
          </a:xfrm>
        </p:spPr>
        <p:txBody>
          <a:bodyPr/>
          <a:lstStyle>
            <a:lvl1pPr>
              <a:defRPr sz="1800" b="1">
                <a:solidFill>
                  <a:schemeClr val="accent5"/>
                </a:solidFill>
                <a:latin typeface="+mn-lt"/>
              </a:defRPr>
            </a:lvl1pPr>
          </a:lstStyle>
          <a:p>
            <a:r>
              <a:rPr lang="nb-NO"/>
              <a:t>Klikk for å redigere tittelstil</a:t>
            </a:r>
            <a:endParaRPr lang="nb-NO" dirty="0"/>
          </a:p>
        </p:txBody>
      </p:sp>
      <p:sp>
        <p:nvSpPr>
          <p:cNvPr id="13" name="Plassholder for tekst 10">
            <a:extLst>
              <a:ext uri="{FF2B5EF4-FFF2-40B4-BE49-F238E27FC236}">
                <a16:creationId xmlns:a16="http://schemas.microsoft.com/office/drawing/2014/main" id="{9B8BED1B-4452-41F8-A453-49CB1780324D}"/>
              </a:ext>
            </a:extLst>
          </p:cNvPr>
          <p:cNvSpPr>
            <a:spLocks noGrp="1"/>
          </p:cNvSpPr>
          <p:nvPr>
            <p:ph type="body" sz="quarter" idx="13"/>
          </p:nvPr>
        </p:nvSpPr>
        <p:spPr>
          <a:xfrm>
            <a:off x="1016119" y="1420043"/>
            <a:ext cx="3234794" cy="2108200"/>
          </a:xfrm>
        </p:spPr>
        <p:txBody>
          <a:bodyPr>
            <a:normAutofit/>
          </a:bodyPr>
          <a:lstStyle>
            <a:lvl1pPr marL="0" indent="0">
              <a:spcBef>
                <a:spcPts val="0"/>
              </a:spcBef>
              <a:spcAft>
                <a:spcPts val="700"/>
              </a:spcAft>
              <a:buNone/>
              <a:defRPr sz="1800">
                <a:solidFill>
                  <a:schemeClr val="accent5"/>
                </a:solidFill>
              </a:defRPr>
            </a:lvl1pPr>
            <a:lvl2pPr marL="265113" indent="0">
              <a:buNone/>
              <a:defRPr>
                <a:solidFill>
                  <a:schemeClr val="accent5"/>
                </a:solidFill>
              </a:defRPr>
            </a:lvl2pPr>
            <a:lvl3pPr>
              <a:defRPr>
                <a:solidFill>
                  <a:schemeClr val="accent5"/>
                </a:solidFill>
              </a:defRPr>
            </a:lvl3pPr>
            <a:lvl4pPr>
              <a:defRPr>
                <a:solidFill>
                  <a:schemeClr val="accent5"/>
                </a:solidFill>
              </a:defRPr>
            </a:lvl4pPr>
            <a:lvl5pPr>
              <a:defRPr>
                <a:solidFill>
                  <a:schemeClr val="accent5"/>
                </a:solidFill>
              </a:defRPr>
            </a:lvl5pPr>
          </a:lstStyle>
          <a:p>
            <a:pPr lvl="0"/>
            <a:r>
              <a:rPr lang="nb-NO"/>
              <a:t>Klikk for å redigere tekststiler i malen</a:t>
            </a:r>
          </a:p>
        </p:txBody>
      </p:sp>
    </p:spTree>
    <p:extLst>
      <p:ext uri="{BB962C8B-B14F-4D97-AF65-F5344CB8AC3E}">
        <p14:creationId xmlns:p14="http://schemas.microsoft.com/office/powerpoint/2010/main" val="42927624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F04EA630-C7FB-4B1A-9C04-3E94246BE08F}"/>
              </a:ext>
            </a:extLst>
          </p:cNvPr>
          <p:cNvSpPr>
            <a:spLocks noGrp="1"/>
          </p:cNvSpPr>
          <p:nvPr>
            <p:ph type="dt" sz="half" idx="10"/>
          </p:nvPr>
        </p:nvSpPr>
        <p:spPr/>
        <p:txBody>
          <a:bodyPr/>
          <a:lstStyle/>
          <a:p>
            <a:fld id="{3FE71F24-449F-4439-AEAB-CF87175F9E39}" type="datetime1">
              <a:rPr lang="nb-NO" smtClean="0"/>
              <a:t>28.06.2022</a:t>
            </a:fld>
            <a:endParaRPr lang="nb-NO"/>
          </a:p>
        </p:txBody>
      </p:sp>
      <p:sp>
        <p:nvSpPr>
          <p:cNvPr id="3" name="Plassholder for bunntekst 2">
            <a:extLst>
              <a:ext uri="{FF2B5EF4-FFF2-40B4-BE49-F238E27FC236}">
                <a16:creationId xmlns:a16="http://schemas.microsoft.com/office/drawing/2014/main" id="{32253078-7284-4BF5-9FDE-146DDE4BBD07}"/>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3879C2AA-8029-43A5-B50F-48E5FD014F22}"/>
              </a:ext>
            </a:extLst>
          </p:cNvPr>
          <p:cNvSpPr>
            <a:spLocks noGrp="1"/>
          </p:cNvSpPr>
          <p:nvPr>
            <p:ph type="sldNum" sz="quarter" idx="12"/>
          </p:nvPr>
        </p:nvSpPr>
        <p:spPr/>
        <p:txBody>
          <a:bodyPr/>
          <a:lstStyle/>
          <a:p>
            <a:fld id="{1BB2FFC8-FBD3-4AB4-8B59-AD7C28D526CF}" type="slidenum">
              <a:rPr lang="nb-NO" smtClean="0"/>
              <a:t>‹#›</a:t>
            </a:fld>
            <a:endParaRPr lang="nb-NO"/>
          </a:p>
        </p:txBody>
      </p:sp>
    </p:spTree>
    <p:extLst>
      <p:ext uri="{BB962C8B-B14F-4D97-AF65-F5344CB8AC3E}">
        <p14:creationId xmlns:p14="http://schemas.microsoft.com/office/powerpoint/2010/main" val="21452781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Tom (hvit)">
    <p:bg>
      <p:bgPr>
        <a:solidFill>
          <a:schemeClr val="lt1"/>
        </a:solidFill>
        <a:effectLst/>
      </p:bgPr>
    </p:bg>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F04EA630-C7FB-4B1A-9C04-3E94246BE08F}"/>
              </a:ext>
            </a:extLst>
          </p:cNvPr>
          <p:cNvSpPr>
            <a:spLocks noGrp="1"/>
          </p:cNvSpPr>
          <p:nvPr>
            <p:ph type="dt" sz="half" idx="10"/>
          </p:nvPr>
        </p:nvSpPr>
        <p:spPr/>
        <p:txBody>
          <a:bodyPr/>
          <a:lstStyle/>
          <a:p>
            <a:fld id="{3FE71F24-449F-4439-AEAB-CF87175F9E39}" type="datetime1">
              <a:rPr lang="nb-NO" smtClean="0"/>
              <a:t>28.06.2022</a:t>
            </a:fld>
            <a:endParaRPr lang="nb-NO"/>
          </a:p>
        </p:txBody>
      </p:sp>
      <p:sp>
        <p:nvSpPr>
          <p:cNvPr id="3" name="Plassholder for bunntekst 2">
            <a:extLst>
              <a:ext uri="{FF2B5EF4-FFF2-40B4-BE49-F238E27FC236}">
                <a16:creationId xmlns:a16="http://schemas.microsoft.com/office/drawing/2014/main" id="{32253078-7284-4BF5-9FDE-146DDE4BBD07}"/>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3879C2AA-8029-43A5-B50F-48E5FD014F22}"/>
              </a:ext>
            </a:extLst>
          </p:cNvPr>
          <p:cNvSpPr>
            <a:spLocks noGrp="1"/>
          </p:cNvSpPr>
          <p:nvPr>
            <p:ph type="sldNum" sz="quarter" idx="12"/>
          </p:nvPr>
        </p:nvSpPr>
        <p:spPr/>
        <p:txBody>
          <a:bodyPr/>
          <a:lstStyle/>
          <a:p>
            <a:fld id="{1BB2FFC8-FBD3-4AB4-8B59-AD7C28D526CF}" type="slidenum">
              <a:rPr lang="nb-NO" smtClean="0"/>
              <a:t>‹#›</a:t>
            </a:fld>
            <a:endParaRPr lang="nb-NO"/>
          </a:p>
        </p:txBody>
      </p:sp>
    </p:spTree>
    <p:extLst>
      <p:ext uri="{BB962C8B-B14F-4D97-AF65-F5344CB8AC3E}">
        <p14:creationId xmlns:p14="http://schemas.microsoft.com/office/powerpoint/2010/main" val="31035848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tellysbilde">
    <p:bg>
      <p:bgPr>
        <a:solidFill>
          <a:schemeClr val="dk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F295525-D6FF-4E9B-A06B-C9D691586756}"/>
              </a:ext>
            </a:extLst>
          </p:cNvPr>
          <p:cNvSpPr>
            <a:spLocks noGrp="1"/>
          </p:cNvSpPr>
          <p:nvPr>
            <p:ph type="ctrTitle"/>
          </p:nvPr>
        </p:nvSpPr>
        <p:spPr>
          <a:xfrm>
            <a:off x="1524000" y="2246434"/>
            <a:ext cx="9144000" cy="738664"/>
          </a:xfrm>
        </p:spPr>
        <p:txBody>
          <a:bodyPr anchor="b"/>
          <a:lstStyle>
            <a:lvl1pPr algn="ctr">
              <a:defRPr sz="4800">
                <a:solidFill>
                  <a:schemeClr val="accent5"/>
                </a:solidFill>
              </a:defRPr>
            </a:lvl1pPr>
          </a:lstStyle>
          <a:p>
            <a:r>
              <a:rPr lang="nb-NO"/>
              <a:t>Klikk for å redigere tittelstil</a:t>
            </a:r>
            <a:endParaRPr lang="nb-NO" dirty="0"/>
          </a:p>
        </p:txBody>
      </p:sp>
      <p:sp>
        <p:nvSpPr>
          <p:cNvPr id="3" name="Undertittel 2">
            <a:extLst>
              <a:ext uri="{FF2B5EF4-FFF2-40B4-BE49-F238E27FC236}">
                <a16:creationId xmlns:a16="http://schemas.microsoft.com/office/drawing/2014/main" id="{FB0D84DA-1ACB-4BA9-A836-A5C65F3875AA}"/>
              </a:ext>
            </a:extLst>
          </p:cNvPr>
          <p:cNvSpPr>
            <a:spLocks noGrp="1"/>
          </p:cNvSpPr>
          <p:nvPr>
            <p:ph type="subTitle" idx="1"/>
          </p:nvPr>
        </p:nvSpPr>
        <p:spPr>
          <a:xfrm>
            <a:off x="1524000" y="3211513"/>
            <a:ext cx="9144000" cy="1655762"/>
          </a:xfrm>
        </p:spPr>
        <p:txBody>
          <a:bodyPr>
            <a:normAutofit/>
          </a:bodyPr>
          <a:lstStyle>
            <a:lvl1pPr marL="0" indent="0" algn="ctr">
              <a:buNone/>
              <a:defRPr sz="32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sp>
        <p:nvSpPr>
          <p:cNvPr id="4" name="Plassholder for dato 3">
            <a:extLst>
              <a:ext uri="{FF2B5EF4-FFF2-40B4-BE49-F238E27FC236}">
                <a16:creationId xmlns:a16="http://schemas.microsoft.com/office/drawing/2014/main" id="{A46BD9DA-7AAE-4D8D-AC48-ED003AD70546}"/>
              </a:ext>
            </a:extLst>
          </p:cNvPr>
          <p:cNvSpPr>
            <a:spLocks noGrp="1"/>
          </p:cNvSpPr>
          <p:nvPr>
            <p:ph type="dt" sz="half" idx="10"/>
          </p:nvPr>
        </p:nvSpPr>
        <p:spPr/>
        <p:txBody>
          <a:bodyPr/>
          <a:lstStyle/>
          <a:p>
            <a:fld id="{11141E8B-BA1A-4ADC-B3F9-0F6706066114}" type="datetime1">
              <a:rPr lang="nb-NO" smtClean="0"/>
              <a:t>28.06.2022</a:t>
            </a:fld>
            <a:endParaRPr lang="nb-NO"/>
          </a:p>
        </p:txBody>
      </p:sp>
      <p:sp>
        <p:nvSpPr>
          <p:cNvPr id="5" name="Plassholder for bunntekst 4">
            <a:extLst>
              <a:ext uri="{FF2B5EF4-FFF2-40B4-BE49-F238E27FC236}">
                <a16:creationId xmlns:a16="http://schemas.microsoft.com/office/drawing/2014/main" id="{3E8781A2-F4B0-41D5-86B0-29BB8D9ABFC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0F3671F6-4E50-463B-A365-57F401AA17AC}"/>
              </a:ext>
            </a:extLst>
          </p:cNvPr>
          <p:cNvSpPr>
            <a:spLocks noGrp="1"/>
          </p:cNvSpPr>
          <p:nvPr>
            <p:ph type="sldNum" sz="quarter" idx="12"/>
          </p:nvPr>
        </p:nvSpPr>
        <p:spPr/>
        <p:txBody>
          <a:bodyPr/>
          <a:lstStyle/>
          <a:p>
            <a:fld id="{1BB2FFC8-FBD3-4AB4-8B59-AD7C28D526CF}" type="slidenum">
              <a:rPr lang="nb-NO" smtClean="0"/>
              <a:t>‹#›</a:t>
            </a:fld>
            <a:endParaRPr lang="nb-NO"/>
          </a:p>
        </p:txBody>
      </p:sp>
    </p:spTree>
    <p:extLst>
      <p:ext uri="{BB962C8B-B14F-4D97-AF65-F5344CB8AC3E}">
        <p14:creationId xmlns:p14="http://schemas.microsoft.com/office/powerpoint/2010/main" val="41424320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81BAA42-0086-48A5-BC6F-A5443167B570}"/>
              </a:ext>
            </a:extLst>
          </p:cNvPr>
          <p:cNvSpPr>
            <a:spLocks noGrp="1"/>
          </p:cNvSpPr>
          <p:nvPr>
            <p:ph type="title"/>
          </p:nvPr>
        </p:nvSpPr>
        <p:spPr/>
        <p:txBody>
          <a:bodyPr anchor="b"/>
          <a:lstStyle/>
          <a:p>
            <a:r>
              <a:rPr lang="nb-NO"/>
              <a:t>Klikk for å redigere tittelstil</a:t>
            </a:r>
            <a:endParaRPr lang="nb-NO" dirty="0"/>
          </a:p>
        </p:txBody>
      </p:sp>
      <p:sp>
        <p:nvSpPr>
          <p:cNvPr id="3" name="Plassholder for innhold 2">
            <a:extLst>
              <a:ext uri="{FF2B5EF4-FFF2-40B4-BE49-F238E27FC236}">
                <a16:creationId xmlns:a16="http://schemas.microsoft.com/office/drawing/2014/main" id="{2A251FCA-25ED-4A2A-A65E-F4E7E77E402B}"/>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dato 3">
            <a:extLst>
              <a:ext uri="{FF2B5EF4-FFF2-40B4-BE49-F238E27FC236}">
                <a16:creationId xmlns:a16="http://schemas.microsoft.com/office/drawing/2014/main" id="{9CC3BA55-2749-4A95-A9B0-E9BEF5A63756}"/>
              </a:ext>
            </a:extLst>
          </p:cNvPr>
          <p:cNvSpPr>
            <a:spLocks noGrp="1"/>
          </p:cNvSpPr>
          <p:nvPr>
            <p:ph type="dt" sz="half" idx="10"/>
          </p:nvPr>
        </p:nvSpPr>
        <p:spPr/>
        <p:txBody>
          <a:bodyPr/>
          <a:lstStyle/>
          <a:p>
            <a:fld id="{E27EE2EB-7E71-4A04-99F5-76A7B7251804}" type="datetime1">
              <a:rPr lang="nb-NO" smtClean="0"/>
              <a:t>28.06.2022</a:t>
            </a:fld>
            <a:endParaRPr lang="nb-NO"/>
          </a:p>
        </p:txBody>
      </p:sp>
      <p:sp>
        <p:nvSpPr>
          <p:cNvPr id="5" name="Plassholder for bunntekst 4">
            <a:extLst>
              <a:ext uri="{FF2B5EF4-FFF2-40B4-BE49-F238E27FC236}">
                <a16:creationId xmlns:a16="http://schemas.microsoft.com/office/drawing/2014/main" id="{9680B2DD-6097-4EA7-8940-97798B5A7E2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1FCF2FBC-8AFC-4C8B-8E34-B6F03C5E81A8}"/>
              </a:ext>
            </a:extLst>
          </p:cNvPr>
          <p:cNvSpPr>
            <a:spLocks noGrp="1"/>
          </p:cNvSpPr>
          <p:nvPr>
            <p:ph type="sldNum" sz="quarter" idx="12"/>
          </p:nvPr>
        </p:nvSpPr>
        <p:spPr/>
        <p:txBody>
          <a:bodyPr/>
          <a:lstStyle/>
          <a:p>
            <a:fld id="{1BB2FFC8-FBD3-4AB4-8B59-AD7C28D526CF}" type="slidenum">
              <a:rPr lang="nb-NO" smtClean="0"/>
              <a:t>‹#›</a:t>
            </a:fld>
            <a:endParaRPr lang="nb-NO"/>
          </a:p>
        </p:txBody>
      </p:sp>
    </p:spTree>
    <p:extLst>
      <p:ext uri="{BB962C8B-B14F-4D97-AF65-F5344CB8AC3E}">
        <p14:creationId xmlns:p14="http://schemas.microsoft.com/office/powerpoint/2010/main" val="5112966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81BAA42-0086-48A5-BC6F-A5443167B570}"/>
              </a:ext>
            </a:extLst>
          </p:cNvPr>
          <p:cNvSpPr>
            <a:spLocks noGrp="1"/>
          </p:cNvSpPr>
          <p:nvPr>
            <p:ph type="title"/>
          </p:nvPr>
        </p:nvSpPr>
        <p:spPr>
          <a:xfrm>
            <a:off x="6350798" y="335515"/>
            <a:ext cx="4825083" cy="1477328"/>
          </a:xfrm>
        </p:spPr>
        <p:txBody>
          <a:bodyPr anchor="b"/>
          <a:lstStyle/>
          <a:p>
            <a:r>
              <a:rPr lang="nb-NO"/>
              <a:t>Klikk for å redigere tittelstil</a:t>
            </a:r>
            <a:endParaRPr lang="nb-NO" dirty="0"/>
          </a:p>
        </p:txBody>
      </p:sp>
      <p:sp>
        <p:nvSpPr>
          <p:cNvPr id="3" name="Plassholder for innhold 2">
            <a:extLst>
              <a:ext uri="{FF2B5EF4-FFF2-40B4-BE49-F238E27FC236}">
                <a16:creationId xmlns:a16="http://schemas.microsoft.com/office/drawing/2014/main" id="{2A251FCA-25ED-4A2A-A65E-F4E7E77E402B}"/>
              </a:ext>
            </a:extLst>
          </p:cNvPr>
          <p:cNvSpPr>
            <a:spLocks noGrp="1"/>
          </p:cNvSpPr>
          <p:nvPr>
            <p:ph idx="1"/>
          </p:nvPr>
        </p:nvSpPr>
        <p:spPr>
          <a:xfrm>
            <a:off x="6350797" y="2167188"/>
            <a:ext cx="4825084" cy="3561668"/>
          </a:xfrm>
        </p:spPr>
        <p:txBody>
          <a:bodyPr/>
          <a:lstStyle>
            <a:lvl1pPr marL="457200" indent="-457200">
              <a:spcBef>
                <a:spcPts val="1700"/>
              </a:spcBef>
              <a:buFont typeface="+mj-lt"/>
              <a:buAutoNum type="arabicPeriod"/>
              <a:defRPr/>
            </a:lvl1pPr>
            <a:lvl2pPr marL="722313" indent="-457200">
              <a:buFont typeface="+mj-lt"/>
              <a:buAutoNum type="arabicPeriod"/>
              <a:defRPr/>
            </a:lvl2pPr>
            <a:lvl3pPr marL="987426" indent="-457200">
              <a:buFont typeface="+mj-lt"/>
              <a:buAutoNum type="arabicPeriod"/>
              <a:defRPr/>
            </a:lvl3pPr>
            <a:lvl4pPr marL="1252539" indent="-457200">
              <a:buFont typeface="+mj-lt"/>
              <a:buAutoNum type="arabicPeriod"/>
              <a:defRPr/>
            </a:lvl4pPr>
            <a:lvl5pPr marL="1517652" indent="-457200">
              <a:buFont typeface="+mj-lt"/>
              <a:buAutoNum type="arabicPeriod"/>
              <a:defRPr/>
            </a:lvl5pPr>
          </a:lstStyle>
          <a:p>
            <a:pPr lvl="0"/>
            <a:r>
              <a:rPr lang="nb-NO"/>
              <a:t>Klikk for å redigere tekststiler i malen</a:t>
            </a:r>
          </a:p>
          <a:p>
            <a:pPr lvl="1"/>
            <a:r>
              <a:rPr lang="nb-NO"/>
              <a:t>Andre nivå</a:t>
            </a:r>
          </a:p>
        </p:txBody>
      </p:sp>
      <p:sp>
        <p:nvSpPr>
          <p:cNvPr id="4" name="Plassholder for dato 3">
            <a:extLst>
              <a:ext uri="{FF2B5EF4-FFF2-40B4-BE49-F238E27FC236}">
                <a16:creationId xmlns:a16="http://schemas.microsoft.com/office/drawing/2014/main" id="{9CC3BA55-2749-4A95-A9B0-E9BEF5A63756}"/>
              </a:ext>
            </a:extLst>
          </p:cNvPr>
          <p:cNvSpPr>
            <a:spLocks noGrp="1"/>
          </p:cNvSpPr>
          <p:nvPr>
            <p:ph type="dt" sz="half" idx="10"/>
          </p:nvPr>
        </p:nvSpPr>
        <p:spPr/>
        <p:txBody>
          <a:bodyPr/>
          <a:lstStyle/>
          <a:p>
            <a:fld id="{D6866109-A53D-4815-B5D8-F2D795B82AC8}" type="datetime1">
              <a:rPr lang="nb-NO" smtClean="0"/>
              <a:t>28.06.2022</a:t>
            </a:fld>
            <a:endParaRPr lang="nb-NO"/>
          </a:p>
        </p:txBody>
      </p:sp>
      <p:sp>
        <p:nvSpPr>
          <p:cNvPr id="5" name="Plassholder for bunntekst 4">
            <a:extLst>
              <a:ext uri="{FF2B5EF4-FFF2-40B4-BE49-F238E27FC236}">
                <a16:creationId xmlns:a16="http://schemas.microsoft.com/office/drawing/2014/main" id="{9680B2DD-6097-4EA7-8940-97798B5A7E2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1FCF2FBC-8AFC-4C8B-8E34-B6F03C5E81A8}"/>
              </a:ext>
            </a:extLst>
          </p:cNvPr>
          <p:cNvSpPr>
            <a:spLocks noGrp="1"/>
          </p:cNvSpPr>
          <p:nvPr>
            <p:ph type="sldNum" sz="quarter" idx="12"/>
          </p:nvPr>
        </p:nvSpPr>
        <p:spPr/>
        <p:txBody>
          <a:bodyPr/>
          <a:lstStyle/>
          <a:p>
            <a:fld id="{1BB2FFC8-FBD3-4AB4-8B59-AD7C28D526CF}" type="slidenum">
              <a:rPr lang="nb-NO" smtClean="0"/>
              <a:t>‹#›</a:t>
            </a:fld>
            <a:endParaRPr lang="nb-NO"/>
          </a:p>
        </p:txBody>
      </p:sp>
      <p:sp>
        <p:nvSpPr>
          <p:cNvPr id="8" name="Plassholder for bilde 7">
            <a:extLst>
              <a:ext uri="{FF2B5EF4-FFF2-40B4-BE49-F238E27FC236}">
                <a16:creationId xmlns:a16="http://schemas.microsoft.com/office/drawing/2014/main" id="{78F59F82-BFDF-45A2-8B98-695E86AFB1BE}"/>
              </a:ext>
            </a:extLst>
          </p:cNvPr>
          <p:cNvSpPr>
            <a:spLocks noGrp="1"/>
          </p:cNvSpPr>
          <p:nvPr>
            <p:ph type="pic" sz="quarter" idx="13"/>
          </p:nvPr>
        </p:nvSpPr>
        <p:spPr>
          <a:xfrm>
            <a:off x="367966" y="367390"/>
            <a:ext cx="5361466" cy="5361466"/>
          </a:xfrm>
          <a:solidFill>
            <a:schemeClr val="lt2"/>
          </a:solidFill>
        </p:spPr>
        <p:txBody>
          <a:bodyPr/>
          <a:lstStyle/>
          <a:p>
            <a:r>
              <a:rPr lang="nb-NO"/>
              <a:t>Klikk på ikonet for å legge til et bilde</a:t>
            </a:r>
          </a:p>
        </p:txBody>
      </p:sp>
    </p:spTree>
    <p:extLst>
      <p:ext uri="{BB962C8B-B14F-4D97-AF65-F5344CB8AC3E}">
        <p14:creationId xmlns:p14="http://schemas.microsoft.com/office/powerpoint/2010/main" val="31336504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nhold uten 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81BAA42-0086-48A5-BC6F-A5443167B570}"/>
              </a:ext>
            </a:extLst>
          </p:cNvPr>
          <p:cNvSpPr>
            <a:spLocks noGrp="1"/>
          </p:cNvSpPr>
          <p:nvPr>
            <p:ph type="title"/>
          </p:nvPr>
        </p:nvSpPr>
        <p:spPr>
          <a:xfrm>
            <a:off x="1015327" y="1074179"/>
            <a:ext cx="10160554" cy="738664"/>
          </a:xfrm>
        </p:spPr>
        <p:txBody>
          <a:bodyPr anchor="b"/>
          <a:lstStyle/>
          <a:p>
            <a:r>
              <a:rPr lang="nb-NO"/>
              <a:t>Klikk for å redigere tittelstil</a:t>
            </a:r>
            <a:endParaRPr lang="nb-NO" dirty="0"/>
          </a:p>
        </p:txBody>
      </p:sp>
      <p:sp>
        <p:nvSpPr>
          <p:cNvPr id="3" name="Plassholder for innhold 2">
            <a:extLst>
              <a:ext uri="{FF2B5EF4-FFF2-40B4-BE49-F238E27FC236}">
                <a16:creationId xmlns:a16="http://schemas.microsoft.com/office/drawing/2014/main" id="{2A251FCA-25ED-4A2A-A65E-F4E7E77E402B}"/>
              </a:ext>
            </a:extLst>
          </p:cNvPr>
          <p:cNvSpPr>
            <a:spLocks noGrp="1"/>
          </p:cNvSpPr>
          <p:nvPr>
            <p:ph idx="1"/>
          </p:nvPr>
        </p:nvSpPr>
        <p:spPr>
          <a:xfrm>
            <a:off x="1015327" y="2167188"/>
            <a:ext cx="10160554" cy="3418793"/>
          </a:xfrm>
        </p:spPr>
        <p:txBody>
          <a:bodyPr numCol="2" spcCol="504000"/>
          <a:lstStyle>
            <a:lvl1pPr marL="457200" indent="-457200">
              <a:spcBef>
                <a:spcPts val="1700"/>
              </a:spcBef>
              <a:buFont typeface="+mj-lt"/>
              <a:buAutoNum type="arabicPeriod"/>
              <a:defRPr/>
            </a:lvl1pPr>
            <a:lvl2pPr marL="722313" indent="-457200">
              <a:buFont typeface="+mj-lt"/>
              <a:buAutoNum type="arabicPeriod"/>
              <a:defRPr/>
            </a:lvl2pPr>
            <a:lvl3pPr marL="987426" indent="-457200">
              <a:buFont typeface="+mj-lt"/>
              <a:buAutoNum type="arabicPeriod"/>
              <a:defRPr/>
            </a:lvl3pPr>
            <a:lvl4pPr marL="1252539" indent="-457200">
              <a:buFont typeface="+mj-lt"/>
              <a:buAutoNum type="arabicPeriod"/>
              <a:defRPr/>
            </a:lvl4pPr>
            <a:lvl5pPr marL="1517652" indent="-457200">
              <a:buFont typeface="+mj-lt"/>
              <a:buAutoNum type="arabicPeriod"/>
              <a:defRPr/>
            </a:lvl5pPr>
          </a:lstStyle>
          <a:p>
            <a:pPr lvl="0"/>
            <a:r>
              <a:rPr lang="nb-NO"/>
              <a:t>Klikk for å redigere tekststiler i malen</a:t>
            </a:r>
          </a:p>
          <a:p>
            <a:pPr lvl="1"/>
            <a:r>
              <a:rPr lang="nb-NO"/>
              <a:t>Andre nivå</a:t>
            </a:r>
          </a:p>
        </p:txBody>
      </p:sp>
      <p:sp>
        <p:nvSpPr>
          <p:cNvPr id="4" name="Plassholder for dato 3">
            <a:extLst>
              <a:ext uri="{FF2B5EF4-FFF2-40B4-BE49-F238E27FC236}">
                <a16:creationId xmlns:a16="http://schemas.microsoft.com/office/drawing/2014/main" id="{9CC3BA55-2749-4A95-A9B0-E9BEF5A63756}"/>
              </a:ext>
            </a:extLst>
          </p:cNvPr>
          <p:cNvSpPr>
            <a:spLocks noGrp="1"/>
          </p:cNvSpPr>
          <p:nvPr>
            <p:ph type="dt" sz="half" idx="10"/>
          </p:nvPr>
        </p:nvSpPr>
        <p:spPr/>
        <p:txBody>
          <a:bodyPr/>
          <a:lstStyle/>
          <a:p>
            <a:fld id="{8CB25393-8AB2-4EC8-86C3-37EB1DB5147E}" type="datetime1">
              <a:rPr lang="nb-NO" smtClean="0"/>
              <a:t>28.06.2022</a:t>
            </a:fld>
            <a:endParaRPr lang="nb-NO"/>
          </a:p>
        </p:txBody>
      </p:sp>
      <p:sp>
        <p:nvSpPr>
          <p:cNvPr id="5" name="Plassholder for bunntekst 4">
            <a:extLst>
              <a:ext uri="{FF2B5EF4-FFF2-40B4-BE49-F238E27FC236}">
                <a16:creationId xmlns:a16="http://schemas.microsoft.com/office/drawing/2014/main" id="{9680B2DD-6097-4EA7-8940-97798B5A7E2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1FCF2FBC-8AFC-4C8B-8E34-B6F03C5E81A8}"/>
              </a:ext>
            </a:extLst>
          </p:cNvPr>
          <p:cNvSpPr>
            <a:spLocks noGrp="1"/>
          </p:cNvSpPr>
          <p:nvPr>
            <p:ph type="sldNum" sz="quarter" idx="12"/>
          </p:nvPr>
        </p:nvSpPr>
        <p:spPr/>
        <p:txBody>
          <a:bodyPr/>
          <a:lstStyle/>
          <a:p>
            <a:fld id="{1BB2FFC8-FBD3-4AB4-8B59-AD7C28D526CF}" type="slidenum">
              <a:rPr lang="nb-NO" smtClean="0"/>
              <a:t>‹#›</a:t>
            </a:fld>
            <a:endParaRPr lang="nb-NO"/>
          </a:p>
        </p:txBody>
      </p:sp>
    </p:spTree>
    <p:extLst>
      <p:ext uri="{BB962C8B-B14F-4D97-AF65-F5344CB8AC3E}">
        <p14:creationId xmlns:p14="http://schemas.microsoft.com/office/powerpoint/2010/main" val="33747271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tel, tekst og 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81BAA42-0086-48A5-BC6F-A5443167B570}"/>
              </a:ext>
            </a:extLst>
          </p:cNvPr>
          <p:cNvSpPr>
            <a:spLocks noGrp="1"/>
          </p:cNvSpPr>
          <p:nvPr>
            <p:ph type="title"/>
          </p:nvPr>
        </p:nvSpPr>
        <p:spPr>
          <a:xfrm>
            <a:off x="4572572" y="1150379"/>
            <a:ext cx="6603309" cy="646331"/>
          </a:xfrm>
        </p:spPr>
        <p:txBody>
          <a:bodyPr anchor="b"/>
          <a:lstStyle>
            <a:lvl1pPr>
              <a:defRPr sz="4200"/>
            </a:lvl1pPr>
          </a:lstStyle>
          <a:p>
            <a:r>
              <a:rPr lang="nb-NO"/>
              <a:t>Klikk for å redigere tittelstil</a:t>
            </a:r>
            <a:endParaRPr lang="nb-NO" dirty="0"/>
          </a:p>
        </p:txBody>
      </p:sp>
      <p:sp>
        <p:nvSpPr>
          <p:cNvPr id="3" name="Plassholder for innhold 2">
            <a:extLst>
              <a:ext uri="{FF2B5EF4-FFF2-40B4-BE49-F238E27FC236}">
                <a16:creationId xmlns:a16="http://schemas.microsoft.com/office/drawing/2014/main" id="{2A251FCA-25ED-4A2A-A65E-F4E7E77E402B}"/>
              </a:ext>
            </a:extLst>
          </p:cNvPr>
          <p:cNvSpPr>
            <a:spLocks noGrp="1"/>
          </p:cNvSpPr>
          <p:nvPr>
            <p:ph idx="1"/>
          </p:nvPr>
        </p:nvSpPr>
        <p:spPr>
          <a:xfrm>
            <a:off x="4572571" y="2310063"/>
            <a:ext cx="6603309" cy="3418685"/>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dato 3">
            <a:extLst>
              <a:ext uri="{FF2B5EF4-FFF2-40B4-BE49-F238E27FC236}">
                <a16:creationId xmlns:a16="http://schemas.microsoft.com/office/drawing/2014/main" id="{9CC3BA55-2749-4A95-A9B0-E9BEF5A63756}"/>
              </a:ext>
            </a:extLst>
          </p:cNvPr>
          <p:cNvSpPr>
            <a:spLocks noGrp="1"/>
          </p:cNvSpPr>
          <p:nvPr>
            <p:ph type="dt" sz="half" idx="10"/>
          </p:nvPr>
        </p:nvSpPr>
        <p:spPr/>
        <p:txBody>
          <a:bodyPr/>
          <a:lstStyle/>
          <a:p>
            <a:fld id="{9EA42F1A-1EC3-416D-84A5-C0551629C7C0}" type="datetime1">
              <a:rPr lang="nb-NO" smtClean="0"/>
              <a:t>28.06.2022</a:t>
            </a:fld>
            <a:endParaRPr lang="nb-NO"/>
          </a:p>
        </p:txBody>
      </p:sp>
      <p:sp>
        <p:nvSpPr>
          <p:cNvPr id="5" name="Plassholder for bunntekst 4">
            <a:extLst>
              <a:ext uri="{FF2B5EF4-FFF2-40B4-BE49-F238E27FC236}">
                <a16:creationId xmlns:a16="http://schemas.microsoft.com/office/drawing/2014/main" id="{9680B2DD-6097-4EA7-8940-97798B5A7E2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1FCF2FBC-8AFC-4C8B-8E34-B6F03C5E81A8}"/>
              </a:ext>
            </a:extLst>
          </p:cNvPr>
          <p:cNvSpPr>
            <a:spLocks noGrp="1"/>
          </p:cNvSpPr>
          <p:nvPr>
            <p:ph type="sldNum" sz="quarter" idx="12"/>
          </p:nvPr>
        </p:nvSpPr>
        <p:spPr/>
        <p:txBody>
          <a:bodyPr/>
          <a:lstStyle/>
          <a:p>
            <a:fld id="{1BB2FFC8-FBD3-4AB4-8B59-AD7C28D526CF}" type="slidenum">
              <a:rPr lang="nb-NO" smtClean="0"/>
              <a:t>‹#›</a:t>
            </a:fld>
            <a:endParaRPr lang="nb-NO"/>
          </a:p>
        </p:txBody>
      </p:sp>
      <p:sp>
        <p:nvSpPr>
          <p:cNvPr id="7" name="Plassholder for bilde 7">
            <a:extLst>
              <a:ext uri="{FF2B5EF4-FFF2-40B4-BE49-F238E27FC236}">
                <a16:creationId xmlns:a16="http://schemas.microsoft.com/office/drawing/2014/main" id="{963311F9-0EEB-4957-B651-2A4D5751E1B7}"/>
              </a:ext>
            </a:extLst>
          </p:cNvPr>
          <p:cNvSpPr>
            <a:spLocks noGrp="1"/>
          </p:cNvSpPr>
          <p:nvPr>
            <p:ph type="pic" sz="quarter" idx="13"/>
          </p:nvPr>
        </p:nvSpPr>
        <p:spPr>
          <a:xfrm>
            <a:off x="367966" y="367390"/>
            <a:ext cx="3583132" cy="5361358"/>
          </a:xfrm>
          <a:solidFill>
            <a:schemeClr val="lt2"/>
          </a:solidFill>
        </p:spPr>
        <p:txBody>
          <a:bodyPr/>
          <a:lstStyle/>
          <a:p>
            <a:r>
              <a:rPr lang="nb-NO"/>
              <a:t>Klikk på ikonet for å legge til et bilde</a:t>
            </a:r>
          </a:p>
        </p:txBody>
      </p:sp>
    </p:spTree>
    <p:extLst>
      <p:ext uri="{BB962C8B-B14F-4D97-AF65-F5344CB8AC3E}">
        <p14:creationId xmlns:p14="http://schemas.microsoft.com/office/powerpoint/2010/main" val="29148535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eloverskrift">
    <p:bg>
      <p:bgPr>
        <a:solidFill>
          <a:schemeClr val="dk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506A3CF-235B-456F-A65A-709A469BF0EC}"/>
              </a:ext>
            </a:extLst>
          </p:cNvPr>
          <p:cNvSpPr>
            <a:spLocks noGrp="1"/>
          </p:cNvSpPr>
          <p:nvPr>
            <p:ph type="title"/>
          </p:nvPr>
        </p:nvSpPr>
        <p:spPr>
          <a:xfrm>
            <a:off x="4572572" y="2523454"/>
            <a:ext cx="6603226" cy="1477328"/>
          </a:xfrm>
        </p:spPr>
        <p:txBody>
          <a:bodyPr anchor="b"/>
          <a:lstStyle>
            <a:lvl1pPr>
              <a:defRPr sz="4800">
                <a:solidFill>
                  <a:schemeClr val="accent5"/>
                </a:solidFill>
              </a:defRPr>
            </a:lvl1pPr>
          </a:lstStyle>
          <a:p>
            <a:r>
              <a:rPr lang="nb-NO"/>
              <a:t>Klikk for å redigere tittelstil</a:t>
            </a:r>
            <a:endParaRPr lang="nb-NO" dirty="0"/>
          </a:p>
        </p:txBody>
      </p:sp>
      <p:sp>
        <p:nvSpPr>
          <p:cNvPr id="3" name="Plassholder for tekst 2">
            <a:extLst>
              <a:ext uri="{FF2B5EF4-FFF2-40B4-BE49-F238E27FC236}">
                <a16:creationId xmlns:a16="http://schemas.microsoft.com/office/drawing/2014/main" id="{35C0B7CE-8128-4683-8AE2-7BF9A3D54603}"/>
              </a:ext>
            </a:extLst>
          </p:cNvPr>
          <p:cNvSpPr>
            <a:spLocks noGrp="1"/>
          </p:cNvSpPr>
          <p:nvPr>
            <p:ph type="body" idx="1"/>
          </p:nvPr>
        </p:nvSpPr>
        <p:spPr>
          <a:xfrm>
            <a:off x="4572572" y="4271857"/>
            <a:ext cx="6603226" cy="430887"/>
          </a:xfrm>
        </p:spPr>
        <p:txBody>
          <a:bodyPr>
            <a:spAutoFit/>
          </a:bodyPr>
          <a:lstStyle>
            <a:lvl1pPr marL="0" indent="0">
              <a:buNone/>
              <a:defRPr sz="2800">
                <a:solidFill>
                  <a:schemeClr val="accent5"/>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053EBD20-3362-4A03-8DCB-3C181D31959C}"/>
              </a:ext>
            </a:extLst>
          </p:cNvPr>
          <p:cNvSpPr>
            <a:spLocks noGrp="1"/>
          </p:cNvSpPr>
          <p:nvPr>
            <p:ph type="dt" sz="half" idx="10"/>
          </p:nvPr>
        </p:nvSpPr>
        <p:spPr/>
        <p:txBody>
          <a:bodyPr/>
          <a:lstStyle/>
          <a:p>
            <a:fld id="{3BDE6E1A-CF21-4425-A953-3DCDF946BE95}" type="datetime1">
              <a:rPr lang="nb-NO" smtClean="0"/>
              <a:t>28.06.2022</a:t>
            </a:fld>
            <a:endParaRPr lang="nb-NO"/>
          </a:p>
        </p:txBody>
      </p:sp>
      <p:sp>
        <p:nvSpPr>
          <p:cNvPr id="5" name="Plassholder for bunntekst 4">
            <a:extLst>
              <a:ext uri="{FF2B5EF4-FFF2-40B4-BE49-F238E27FC236}">
                <a16:creationId xmlns:a16="http://schemas.microsoft.com/office/drawing/2014/main" id="{7C71750A-3B45-4E41-92A1-9DECB77AFA3B}"/>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64E7E87F-6228-4002-99F2-73FFB3492F1B}"/>
              </a:ext>
            </a:extLst>
          </p:cNvPr>
          <p:cNvSpPr>
            <a:spLocks noGrp="1"/>
          </p:cNvSpPr>
          <p:nvPr>
            <p:ph type="sldNum" sz="quarter" idx="12"/>
          </p:nvPr>
        </p:nvSpPr>
        <p:spPr/>
        <p:txBody>
          <a:bodyPr/>
          <a:lstStyle/>
          <a:p>
            <a:fld id="{1BB2FFC8-FBD3-4AB4-8B59-AD7C28D526CF}" type="slidenum">
              <a:rPr lang="nb-NO" smtClean="0"/>
              <a:t>‹#›</a:t>
            </a:fld>
            <a:endParaRPr lang="nb-NO"/>
          </a:p>
        </p:txBody>
      </p:sp>
      <p:sp>
        <p:nvSpPr>
          <p:cNvPr id="7" name="Plassholder for bilde 7">
            <a:extLst>
              <a:ext uri="{FF2B5EF4-FFF2-40B4-BE49-F238E27FC236}">
                <a16:creationId xmlns:a16="http://schemas.microsoft.com/office/drawing/2014/main" id="{5FAF4AE6-CCB4-4879-929A-3842498A0B51}"/>
              </a:ext>
            </a:extLst>
          </p:cNvPr>
          <p:cNvSpPr>
            <a:spLocks noGrp="1"/>
          </p:cNvSpPr>
          <p:nvPr>
            <p:ph type="pic" sz="quarter" idx="13"/>
          </p:nvPr>
        </p:nvSpPr>
        <p:spPr>
          <a:xfrm>
            <a:off x="367966" y="367390"/>
            <a:ext cx="3583132" cy="5361358"/>
          </a:xfrm>
          <a:solidFill>
            <a:schemeClr val="lt2"/>
          </a:solidFill>
        </p:spPr>
        <p:txBody>
          <a:bodyPr/>
          <a:lstStyle/>
          <a:p>
            <a:r>
              <a:rPr lang="nb-NO"/>
              <a:t>Klikk på ikonet for å legge til et bilde</a:t>
            </a:r>
          </a:p>
        </p:txBody>
      </p:sp>
      <p:sp>
        <p:nvSpPr>
          <p:cNvPr id="9" name="Plassholder for tekst 8">
            <a:extLst>
              <a:ext uri="{FF2B5EF4-FFF2-40B4-BE49-F238E27FC236}">
                <a16:creationId xmlns:a16="http://schemas.microsoft.com/office/drawing/2014/main" id="{7292130B-0376-4CBA-9F61-021AE5BC6355}"/>
              </a:ext>
            </a:extLst>
          </p:cNvPr>
          <p:cNvSpPr>
            <a:spLocks noGrp="1"/>
          </p:cNvSpPr>
          <p:nvPr>
            <p:ph type="body" sz="quarter" idx="14" hasCustomPrompt="1"/>
          </p:nvPr>
        </p:nvSpPr>
        <p:spPr>
          <a:xfrm>
            <a:off x="4572000" y="979261"/>
            <a:ext cx="2171700" cy="1384995"/>
          </a:xfrm>
        </p:spPr>
        <p:txBody>
          <a:bodyPr lIns="0" tIns="0" rIns="0" bIns="0">
            <a:spAutoFit/>
          </a:bodyPr>
          <a:lstStyle>
            <a:lvl1pPr marL="0" indent="0">
              <a:spcBef>
                <a:spcPts val="0"/>
              </a:spcBef>
              <a:buNone/>
              <a:defRPr sz="9000">
                <a:solidFill>
                  <a:schemeClr val="lt2"/>
                </a:solidFill>
              </a:defRPr>
            </a:lvl1pPr>
          </a:lstStyle>
          <a:p>
            <a:pPr lvl="0"/>
            <a:r>
              <a:rPr lang="nb-NO" dirty="0"/>
              <a:t>#</a:t>
            </a:r>
          </a:p>
        </p:txBody>
      </p:sp>
    </p:spTree>
    <p:extLst>
      <p:ext uri="{BB962C8B-B14F-4D97-AF65-F5344CB8AC3E}">
        <p14:creationId xmlns:p14="http://schemas.microsoft.com/office/powerpoint/2010/main" val="34070988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eloverskrift uten bilde">
    <p:bg>
      <p:bgPr>
        <a:solidFill>
          <a:schemeClr val="dk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506A3CF-235B-456F-A65A-709A469BF0EC}"/>
              </a:ext>
            </a:extLst>
          </p:cNvPr>
          <p:cNvSpPr>
            <a:spLocks noGrp="1"/>
          </p:cNvSpPr>
          <p:nvPr>
            <p:ph type="title"/>
          </p:nvPr>
        </p:nvSpPr>
        <p:spPr>
          <a:xfrm>
            <a:off x="1015327" y="2523454"/>
            <a:ext cx="6603226" cy="1477328"/>
          </a:xfrm>
        </p:spPr>
        <p:txBody>
          <a:bodyPr anchor="b"/>
          <a:lstStyle>
            <a:lvl1pPr>
              <a:defRPr sz="4800">
                <a:solidFill>
                  <a:schemeClr val="accent5"/>
                </a:solidFill>
              </a:defRPr>
            </a:lvl1pPr>
          </a:lstStyle>
          <a:p>
            <a:r>
              <a:rPr lang="nb-NO"/>
              <a:t>Klikk for å redigere tittelstil</a:t>
            </a:r>
            <a:endParaRPr lang="nb-NO" dirty="0"/>
          </a:p>
        </p:txBody>
      </p:sp>
      <p:sp>
        <p:nvSpPr>
          <p:cNvPr id="3" name="Plassholder for tekst 2">
            <a:extLst>
              <a:ext uri="{FF2B5EF4-FFF2-40B4-BE49-F238E27FC236}">
                <a16:creationId xmlns:a16="http://schemas.microsoft.com/office/drawing/2014/main" id="{35C0B7CE-8128-4683-8AE2-7BF9A3D54603}"/>
              </a:ext>
            </a:extLst>
          </p:cNvPr>
          <p:cNvSpPr>
            <a:spLocks noGrp="1"/>
          </p:cNvSpPr>
          <p:nvPr>
            <p:ph type="body" idx="1"/>
          </p:nvPr>
        </p:nvSpPr>
        <p:spPr>
          <a:xfrm>
            <a:off x="1015327" y="4271857"/>
            <a:ext cx="6603226" cy="430887"/>
          </a:xfrm>
        </p:spPr>
        <p:txBody>
          <a:bodyPr>
            <a:spAutoFit/>
          </a:bodyPr>
          <a:lstStyle>
            <a:lvl1pPr marL="0" indent="0">
              <a:buNone/>
              <a:defRPr sz="2800">
                <a:solidFill>
                  <a:schemeClr val="accent5"/>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053EBD20-3362-4A03-8DCB-3C181D31959C}"/>
              </a:ext>
            </a:extLst>
          </p:cNvPr>
          <p:cNvSpPr>
            <a:spLocks noGrp="1"/>
          </p:cNvSpPr>
          <p:nvPr>
            <p:ph type="dt" sz="half" idx="10"/>
          </p:nvPr>
        </p:nvSpPr>
        <p:spPr/>
        <p:txBody>
          <a:bodyPr/>
          <a:lstStyle/>
          <a:p>
            <a:fld id="{5903B473-A7E9-4471-91E8-3639579FBE58}" type="datetime1">
              <a:rPr lang="nb-NO" smtClean="0"/>
              <a:t>28.06.2022</a:t>
            </a:fld>
            <a:endParaRPr lang="nb-NO"/>
          </a:p>
        </p:txBody>
      </p:sp>
      <p:sp>
        <p:nvSpPr>
          <p:cNvPr id="5" name="Plassholder for bunntekst 4">
            <a:extLst>
              <a:ext uri="{FF2B5EF4-FFF2-40B4-BE49-F238E27FC236}">
                <a16:creationId xmlns:a16="http://schemas.microsoft.com/office/drawing/2014/main" id="{7C71750A-3B45-4E41-92A1-9DECB77AFA3B}"/>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64E7E87F-6228-4002-99F2-73FFB3492F1B}"/>
              </a:ext>
            </a:extLst>
          </p:cNvPr>
          <p:cNvSpPr>
            <a:spLocks noGrp="1"/>
          </p:cNvSpPr>
          <p:nvPr>
            <p:ph type="sldNum" sz="quarter" idx="12"/>
          </p:nvPr>
        </p:nvSpPr>
        <p:spPr/>
        <p:txBody>
          <a:bodyPr/>
          <a:lstStyle/>
          <a:p>
            <a:fld id="{1BB2FFC8-FBD3-4AB4-8B59-AD7C28D526CF}" type="slidenum">
              <a:rPr lang="nb-NO" smtClean="0"/>
              <a:t>‹#›</a:t>
            </a:fld>
            <a:endParaRPr lang="nb-NO"/>
          </a:p>
        </p:txBody>
      </p:sp>
      <p:sp>
        <p:nvSpPr>
          <p:cNvPr id="9" name="Plassholder for tekst 8">
            <a:extLst>
              <a:ext uri="{FF2B5EF4-FFF2-40B4-BE49-F238E27FC236}">
                <a16:creationId xmlns:a16="http://schemas.microsoft.com/office/drawing/2014/main" id="{7292130B-0376-4CBA-9F61-021AE5BC6355}"/>
              </a:ext>
            </a:extLst>
          </p:cNvPr>
          <p:cNvSpPr>
            <a:spLocks noGrp="1"/>
          </p:cNvSpPr>
          <p:nvPr>
            <p:ph type="body" sz="quarter" idx="14" hasCustomPrompt="1"/>
          </p:nvPr>
        </p:nvSpPr>
        <p:spPr>
          <a:xfrm>
            <a:off x="1015327" y="979261"/>
            <a:ext cx="2171700" cy="1384995"/>
          </a:xfrm>
        </p:spPr>
        <p:txBody>
          <a:bodyPr lIns="0" tIns="0" rIns="0" bIns="0">
            <a:spAutoFit/>
          </a:bodyPr>
          <a:lstStyle>
            <a:lvl1pPr marL="0" indent="0">
              <a:spcBef>
                <a:spcPts val="0"/>
              </a:spcBef>
              <a:buNone/>
              <a:defRPr sz="9000">
                <a:solidFill>
                  <a:schemeClr val="lt2"/>
                </a:solidFill>
              </a:defRPr>
            </a:lvl1pPr>
          </a:lstStyle>
          <a:p>
            <a:pPr lvl="0"/>
            <a:r>
              <a:rPr lang="nb-NO" dirty="0"/>
              <a:t>#</a:t>
            </a:r>
          </a:p>
        </p:txBody>
      </p:sp>
    </p:spTree>
    <p:extLst>
      <p:ext uri="{BB962C8B-B14F-4D97-AF65-F5344CB8AC3E}">
        <p14:creationId xmlns:p14="http://schemas.microsoft.com/office/powerpoint/2010/main" val="22534798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CEAE9"/>
        </a:solidFill>
        <a:effectLst/>
      </p:bgPr>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5B47D8A7-9FAB-41E7-A07C-A029A966A343}"/>
              </a:ext>
            </a:extLst>
          </p:cNvPr>
          <p:cNvSpPr/>
          <p:nvPr userDrawn="1"/>
        </p:nvSpPr>
        <p:spPr>
          <a:xfrm>
            <a:off x="0" y="6095893"/>
            <a:ext cx="12194724" cy="762107"/>
          </a:xfrm>
          <a:prstGeom prst="rect">
            <a:avLst/>
          </a:prstGeom>
          <a:solidFill>
            <a:srgbClr val="F7F5F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00000"/>
              </a:lnSpc>
            </a:pPr>
            <a:endParaRPr lang="nb-NO"/>
          </a:p>
        </p:txBody>
      </p:sp>
      <p:sp>
        <p:nvSpPr>
          <p:cNvPr id="2" name="Plassholder for tittel 1">
            <a:extLst>
              <a:ext uri="{FF2B5EF4-FFF2-40B4-BE49-F238E27FC236}">
                <a16:creationId xmlns:a16="http://schemas.microsoft.com/office/drawing/2014/main" id="{6F49D465-F2B5-4D98-86E5-AB4F490549FC}"/>
              </a:ext>
            </a:extLst>
          </p:cNvPr>
          <p:cNvSpPr>
            <a:spLocks noGrp="1"/>
          </p:cNvSpPr>
          <p:nvPr>
            <p:ph type="title"/>
          </p:nvPr>
        </p:nvSpPr>
        <p:spPr>
          <a:xfrm>
            <a:off x="1016119" y="1074179"/>
            <a:ext cx="10159762" cy="738664"/>
          </a:xfrm>
          <a:prstGeom prst="rect">
            <a:avLst/>
          </a:prstGeom>
        </p:spPr>
        <p:txBody>
          <a:bodyPr vert="horz" lIns="0" tIns="0" rIns="0" bIns="0" rtlCol="0" anchor="t">
            <a:spAutoFit/>
          </a:bodyPr>
          <a:lstStyle/>
          <a:p>
            <a:r>
              <a:rPr lang="nb-NO" dirty="0"/>
              <a:t>Klikk for å redigere tittelstil</a:t>
            </a:r>
          </a:p>
        </p:txBody>
      </p:sp>
      <p:sp>
        <p:nvSpPr>
          <p:cNvPr id="3" name="Plassholder for tekst 2">
            <a:extLst>
              <a:ext uri="{FF2B5EF4-FFF2-40B4-BE49-F238E27FC236}">
                <a16:creationId xmlns:a16="http://schemas.microsoft.com/office/drawing/2014/main" id="{DF8070BC-A8B5-4B3D-8F6F-F1D5DB42040F}"/>
              </a:ext>
            </a:extLst>
          </p:cNvPr>
          <p:cNvSpPr>
            <a:spLocks noGrp="1"/>
          </p:cNvSpPr>
          <p:nvPr>
            <p:ph type="body" idx="1"/>
          </p:nvPr>
        </p:nvSpPr>
        <p:spPr>
          <a:xfrm>
            <a:off x="1016119" y="2310063"/>
            <a:ext cx="10159762" cy="3420428"/>
          </a:xfrm>
          <a:prstGeom prst="rect">
            <a:avLst/>
          </a:prstGeom>
        </p:spPr>
        <p:txBody>
          <a:bodyPr vert="horz" lIns="0" tIns="0" rIns="0" bIns="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a:extLst>
              <a:ext uri="{FF2B5EF4-FFF2-40B4-BE49-F238E27FC236}">
                <a16:creationId xmlns:a16="http://schemas.microsoft.com/office/drawing/2014/main" id="{AC9F7611-78F1-4E18-BE47-D19CA55F6681}"/>
              </a:ext>
            </a:extLst>
          </p:cNvPr>
          <p:cNvSpPr>
            <a:spLocks noGrp="1"/>
          </p:cNvSpPr>
          <p:nvPr>
            <p:ph type="dt" sz="half" idx="2"/>
          </p:nvPr>
        </p:nvSpPr>
        <p:spPr>
          <a:xfrm>
            <a:off x="0" y="-174252"/>
            <a:ext cx="2743200" cy="107722"/>
          </a:xfrm>
          <a:prstGeom prst="rect">
            <a:avLst/>
          </a:prstGeom>
        </p:spPr>
        <p:txBody>
          <a:bodyPr vert="horz" lIns="0" tIns="0" rIns="0" bIns="0" rtlCol="0" anchor="ctr">
            <a:normAutofit/>
          </a:bodyPr>
          <a:lstStyle>
            <a:lvl1pPr algn="l">
              <a:lnSpc>
                <a:spcPct val="100000"/>
              </a:lnSpc>
              <a:defRPr sz="100">
                <a:solidFill>
                  <a:schemeClr val="tx1">
                    <a:tint val="75000"/>
                  </a:schemeClr>
                </a:solidFill>
              </a:defRPr>
            </a:lvl1pPr>
          </a:lstStyle>
          <a:p>
            <a:fld id="{4ACFBB28-F71A-4933-8E86-E3B6C3791C0F}" type="datetime1">
              <a:rPr lang="nb-NO" smtClean="0"/>
              <a:t>28.06.2022</a:t>
            </a:fld>
            <a:endParaRPr lang="nb-NO"/>
          </a:p>
        </p:txBody>
      </p:sp>
      <p:sp>
        <p:nvSpPr>
          <p:cNvPr id="5" name="Plassholder for bunntekst 4">
            <a:extLst>
              <a:ext uri="{FF2B5EF4-FFF2-40B4-BE49-F238E27FC236}">
                <a16:creationId xmlns:a16="http://schemas.microsoft.com/office/drawing/2014/main" id="{56E8786A-0869-46DE-A167-1A3AE2519883}"/>
              </a:ext>
            </a:extLst>
          </p:cNvPr>
          <p:cNvSpPr>
            <a:spLocks noGrp="1"/>
          </p:cNvSpPr>
          <p:nvPr>
            <p:ph type="ftr" sz="quarter" idx="3"/>
          </p:nvPr>
        </p:nvSpPr>
        <p:spPr>
          <a:xfrm>
            <a:off x="3200400" y="-174252"/>
            <a:ext cx="4114800" cy="107722"/>
          </a:xfrm>
          <a:prstGeom prst="rect">
            <a:avLst/>
          </a:prstGeom>
        </p:spPr>
        <p:txBody>
          <a:bodyPr vert="horz" lIns="0" tIns="0" rIns="0" bIns="0" rtlCol="0" anchor="ctr">
            <a:normAutofit/>
          </a:bodyPr>
          <a:lstStyle>
            <a:lvl1pPr algn="ctr">
              <a:lnSpc>
                <a:spcPct val="100000"/>
              </a:lnSpc>
              <a:defRPr sz="1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21EA20F0-9534-4D3D-80B1-4E4B9F64F6B7}"/>
              </a:ext>
            </a:extLst>
          </p:cNvPr>
          <p:cNvSpPr>
            <a:spLocks noGrp="1"/>
          </p:cNvSpPr>
          <p:nvPr>
            <p:ph type="sldNum" sz="quarter" idx="4"/>
          </p:nvPr>
        </p:nvSpPr>
        <p:spPr>
          <a:xfrm>
            <a:off x="9035625" y="6273222"/>
            <a:ext cx="2743200" cy="365125"/>
          </a:xfrm>
          <a:prstGeom prst="rect">
            <a:avLst/>
          </a:prstGeom>
        </p:spPr>
        <p:txBody>
          <a:bodyPr vert="horz" lIns="0" tIns="0" rIns="0" bIns="0" rtlCol="0" anchor="ctr"/>
          <a:lstStyle>
            <a:lvl1pPr algn="r">
              <a:lnSpc>
                <a:spcPct val="100000"/>
              </a:lnSpc>
              <a:defRPr sz="1200">
                <a:solidFill>
                  <a:schemeClr val="dk1"/>
                </a:solidFill>
              </a:defRPr>
            </a:lvl1pPr>
          </a:lstStyle>
          <a:p>
            <a:fld id="{1BB2FFC8-FBD3-4AB4-8B59-AD7C28D526CF}" type="slidenum">
              <a:rPr lang="nb-NO" smtClean="0"/>
              <a:pPr/>
              <a:t>‹#›</a:t>
            </a:fld>
            <a:endParaRPr lang="nb-NO" dirty="0"/>
          </a:p>
        </p:txBody>
      </p:sp>
      <p:pic>
        <p:nvPicPr>
          <p:cNvPr id="9" name="Grafikk 8">
            <a:extLst>
              <a:ext uri="{FF2B5EF4-FFF2-40B4-BE49-F238E27FC236}">
                <a16:creationId xmlns:a16="http://schemas.microsoft.com/office/drawing/2014/main" id="{49B63872-7E31-4CD9-AAB2-6F92728EFB6E}"/>
              </a:ext>
            </a:extLst>
          </p:cNvPr>
          <p:cNvPicPr>
            <a:picLocks noChangeAspect="1"/>
          </p:cNvPicPr>
          <p:nvPr userDrawn="1"/>
        </p:nvPicPr>
        <p:blipFill>
          <a:blip r:embed="rId28">
            <a:extLst>
              <a:ext uri="{96DAC541-7B7A-43D3-8B79-37D633B846F1}">
                <asvg:svgBlip xmlns:asvg="http://schemas.microsoft.com/office/drawing/2016/SVG/main" r:embed="rId29"/>
              </a:ext>
            </a:extLst>
          </a:blip>
          <a:stretch>
            <a:fillRect/>
          </a:stretch>
        </p:blipFill>
        <p:spPr>
          <a:xfrm>
            <a:off x="215919" y="6299996"/>
            <a:ext cx="1332000" cy="329829"/>
          </a:xfrm>
          <a:prstGeom prst="rect">
            <a:avLst/>
          </a:prstGeom>
        </p:spPr>
      </p:pic>
    </p:spTree>
    <p:extLst>
      <p:ext uri="{BB962C8B-B14F-4D97-AF65-F5344CB8AC3E}">
        <p14:creationId xmlns:p14="http://schemas.microsoft.com/office/powerpoint/2010/main" val="1365939914"/>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49" r:id="rId3"/>
    <p:sldLayoutId id="2147483650" r:id="rId4"/>
    <p:sldLayoutId id="2147483662" r:id="rId5"/>
    <p:sldLayoutId id="2147483663" r:id="rId6"/>
    <p:sldLayoutId id="2147483664" r:id="rId7"/>
    <p:sldLayoutId id="2147483651" r:id="rId8"/>
    <p:sldLayoutId id="2147483665" r:id="rId9"/>
    <p:sldLayoutId id="2147483666" r:id="rId10"/>
    <p:sldLayoutId id="2147483667" r:id="rId11"/>
    <p:sldLayoutId id="2147483668" r:id="rId12"/>
    <p:sldLayoutId id="2147483669" r:id="rId13"/>
    <p:sldLayoutId id="2147483670" r:id="rId14"/>
    <p:sldLayoutId id="2147483671" r:id="rId15"/>
    <p:sldLayoutId id="2147483672" r:id="rId16"/>
    <p:sldLayoutId id="2147483673" r:id="rId17"/>
    <p:sldLayoutId id="2147483674" r:id="rId18"/>
    <p:sldLayoutId id="2147483677" r:id="rId19"/>
    <p:sldLayoutId id="2147483675" r:id="rId20"/>
    <p:sldLayoutId id="2147483676" r:id="rId21"/>
    <p:sldLayoutId id="2147483678" r:id="rId22"/>
    <p:sldLayoutId id="2147483680" r:id="rId23"/>
    <p:sldLayoutId id="2147483679" r:id="rId24"/>
    <p:sldLayoutId id="2147483655" r:id="rId25"/>
    <p:sldLayoutId id="2147483681" r:id="rId26"/>
  </p:sldLayoutIdLst>
  <p:hf hdr="0" ftr="0" dt="0"/>
  <p:txStyles>
    <p:titleStyle>
      <a:lvl1pPr algn="l" defTabSz="914400" rtl="0" eaLnBrk="1" latinLnBrk="0" hangingPunct="1">
        <a:lnSpc>
          <a:spcPct val="100000"/>
        </a:lnSpc>
        <a:spcBef>
          <a:spcPct val="0"/>
        </a:spcBef>
        <a:buNone/>
        <a:defRPr sz="4800" kern="1200">
          <a:solidFill>
            <a:schemeClr val="dk2"/>
          </a:solidFill>
          <a:latin typeface="+mj-lt"/>
          <a:ea typeface="+mj-ea"/>
          <a:cs typeface="+mj-cs"/>
        </a:defRPr>
      </a:lvl1pPr>
    </p:titleStyle>
    <p:bodyStyle>
      <a:lvl1pPr marL="265113" indent="-265113" algn="l" defTabSz="914400" rtl="0" eaLnBrk="1" latinLnBrk="0" hangingPunct="1">
        <a:lnSpc>
          <a:spcPct val="100000"/>
        </a:lnSpc>
        <a:spcBef>
          <a:spcPts val="2200"/>
        </a:spcBef>
        <a:buFont typeface="Wingdings" panose="05000000000000000000" pitchFamily="2" charset="2"/>
        <a:buChar char="§"/>
        <a:defRPr sz="2200" kern="1200">
          <a:solidFill>
            <a:schemeClr val="dk2"/>
          </a:solidFill>
          <a:latin typeface="+mn-lt"/>
          <a:ea typeface="+mn-ea"/>
          <a:cs typeface="+mn-cs"/>
        </a:defRPr>
      </a:lvl1pPr>
      <a:lvl2pPr marL="530226" indent="-265113" algn="l" defTabSz="914400" rtl="0" eaLnBrk="1" latinLnBrk="0" hangingPunct="1">
        <a:lnSpc>
          <a:spcPct val="100000"/>
        </a:lnSpc>
        <a:spcBef>
          <a:spcPts val="0"/>
        </a:spcBef>
        <a:buFont typeface="Wingdings" panose="05000000000000000000" pitchFamily="2" charset="2"/>
        <a:buChar char="§"/>
        <a:defRPr sz="2200" kern="1200">
          <a:solidFill>
            <a:schemeClr val="dk2"/>
          </a:solidFill>
          <a:latin typeface="+mn-lt"/>
          <a:ea typeface="+mn-ea"/>
          <a:cs typeface="+mn-cs"/>
        </a:defRPr>
      </a:lvl2pPr>
      <a:lvl3pPr marL="795339" indent="-265113" algn="l" defTabSz="914400" rtl="0" eaLnBrk="1" latinLnBrk="0" hangingPunct="1">
        <a:lnSpc>
          <a:spcPct val="100000"/>
        </a:lnSpc>
        <a:spcBef>
          <a:spcPts val="0"/>
        </a:spcBef>
        <a:buFont typeface="Wingdings" panose="05000000000000000000" pitchFamily="2" charset="2"/>
        <a:buChar char="§"/>
        <a:defRPr sz="2200" kern="1200">
          <a:solidFill>
            <a:schemeClr val="dk2"/>
          </a:solidFill>
          <a:latin typeface="+mn-lt"/>
          <a:ea typeface="+mn-ea"/>
          <a:cs typeface="+mn-cs"/>
        </a:defRPr>
      </a:lvl3pPr>
      <a:lvl4pPr marL="1060452" indent="-265113" algn="l" defTabSz="914400" rtl="0" eaLnBrk="1" latinLnBrk="0" hangingPunct="1">
        <a:lnSpc>
          <a:spcPct val="100000"/>
        </a:lnSpc>
        <a:spcBef>
          <a:spcPts val="0"/>
        </a:spcBef>
        <a:buFont typeface="Wingdings" panose="05000000000000000000" pitchFamily="2" charset="2"/>
        <a:buChar char="§"/>
        <a:defRPr sz="2200" kern="1200">
          <a:solidFill>
            <a:schemeClr val="dk2"/>
          </a:solidFill>
          <a:latin typeface="+mn-lt"/>
          <a:ea typeface="+mn-ea"/>
          <a:cs typeface="+mn-cs"/>
        </a:defRPr>
      </a:lvl4pPr>
      <a:lvl5pPr marL="1325565" indent="-265113" algn="l" defTabSz="914400" rtl="0" eaLnBrk="1" latinLnBrk="0" hangingPunct="1">
        <a:lnSpc>
          <a:spcPct val="100000"/>
        </a:lnSpc>
        <a:spcBef>
          <a:spcPts val="0"/>
        </a:spcBef>
        <a:buFont typeface="Wingdings" panose="05000000000000000000" pitchFamily="2" charset="2"/>
        <a:buChar char="§"/>
        <a:defRPr sz="2200" kern="1200">
          <a:solidFill>
            <a:schemeClr val="dk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hyperlink" Target="mailto:Svetlana.dudaitiene@blakors.no" TargetMode="Externa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tel 6">
            <a:extLst>
              <a:ext uri="{FF2B5EF4-FFF2-40B4-BE49-F238E27FC236}">
                <a16:creationId xmlns:a16="http://schemas.microsoft.com/office/drawing/2014/main" id="{C1DBEA43-1972-4620-933C-C7E52F9EF845}"/>
              </a:ext>
            </a:extLst>
          </p:cNvPr>
          <p:cNvSpPr>
            <a:spLocks noGrp="1"/>
          </p:cNvSpPr>
          <p:nvPr>
            <p:ph type="title"/>
          </p:nvPr>
        </p:nvSpPr>
        <p:spPr>
          <a:xfrm>
            <a:off x="4572572" y="847725"/>
            <a:ext cx="6603226" cy="3153057"/>
          </a:xfrm>
        </p:spPr>
        <p:txBody>
          <a:bodyPr anchor="b">
            <a:normAutofit/>
          </a:bodyPr>
          <a:lstStyle/>
          <a:p>
            <a:pPr>
              <a:lnSpc>
                <a:spcPct val="90000"/>
              </a:lnSpc>
            </a:pPr>
            <a:r>
              <a:rPr lang="nb-NO" sz="6000" b="1" dirty="0">
                <a:solidFill>
                  <a:schemeClr val="accent4"/>
                </a:solidFill>
              </a:rPr>
              <a:t>Fra bekymring </a:t>
            </a:r>
            <a:br>
              <a:rPr lang="nb-NO" sz="6000" b="1" dirty="0">
                <a:solidFill>
                  <a:schemeClr val="accent4"/>
                </a:solidFill>
              </a:rPr>
            </a:br>
            <a:r>
              <a:rPr lang="nb-NO" sz="6000" b="1" dirty="0">
                <a:solidFill>
                  <a:schemeClr val="accent3"/>
                </a:solidFill>
              </a:rPr>
              <a:t>til handling</a:t>
            </a:r>
            <a:br>
              <a:rPr lang="nb-NO" sz="2600" b="1" dirty="0"/>
            </a:br>
            <a:r>
              <a:rPr lang="nb-NO" sz="2600" b="1" dirty="0"/>
              <a:t> </a:t>
            </a:r>
          </a:p>
        </p:txBody>
      </p:sp>
      <p:sp>
        <p:nvSpPr>
          <p:cNvPr id="12" name="Text Placeholder 2">
            <a:extLst>
              <a:ext uri="{FF2B5EF4-FFF2-40B4-BE49-F238E27FC236}">
                <a16:creationId xmlns:a16="http://schemas.microsoft.com/office/drawing/2014/main" id="{60987446-CA7D-46C7-B17E-6888D448A778}"/>
              </a:ext>
            </a:extLst>
          </p:cNvPr>
          <p:cNvSpPr>
            <a:spLocks noGrp="1"/>
          </p:cNvSpPr>
          <p:nvPr>
            <p:ph type="body" idx="1"/>
          </p:nvPr>
        </p:nvSpPr>
        <p:spPr>
          <a:xfrm>
            <a:off x="4572572" y="4271857"/>
            <a:ext cx="6603226" cy="861774"/>
          </a:xfrm>
        </p:spPr>
        <p:txBody>
          <a:bodyPr/>
          <a:lstStyle/>
          <a:p>
            <a:r>
              <a:rPr lang="nb-NO" b="1" dirty="0"/>
              <a:t>SAMTALEOPPLEGG </a:t>
            </a:r>
            <a:br>
              <a:rPr lang="nb-NO" b="1" dirty="0"/>
            </a:br>
            <a:endParaRPr lang="en-US" dirty="0"/>
          </a:p>
        </p:txBody>
      </p:sp>
      <p:sp>
        <p:nvSpPr>
          <p:cNvPr id="14" name="Slide Number Placeholder 3">
            <a:extLst>
              <a:ext uri="{FF2B5EF4-FFF2-40B4-BE49-F238E27FC236}">
                <a16:creationId xmlns:a16="http://schemas.microsoft.com/office/drawing/2014/main" id="{E6182E85-18A9-4EC4-9350-F6E0F2042FC9}"/>
              </a:ext>
            </a:extLst>
          </p:cNvPr>
          <p:cNvSpPr>
            <a:spLocks noGrp="1"/>
          </p:cNvSpPr>
          <p:nvPr>
            <p:ph type="sldNum" sz="quarter" idx="12"/>
          </p:nvPr>
        </p:nvSpPr>
        <p:spPr>
          <a:xfrm>
            <a:off x="9035625" y="6273222"/>
            <a:ext cx="2743200" cy="365125"/>
          </a:xfrm>
        </p:spPr>
        <p:txBody>
          <a:bodyPr/>
          <a:lstStyle/>
          <a:p>
            <a:pPr>
              <a:spcAft>
                <a:spcPts val="600"/>
              </a:spcAft>
            </a:pPr>
            <a:fld id="{1BB2FFC8-FBD3-4AB4-8B59-AD7C28D526CF}" type="slidenum">
              <a:rPr lang="nb-NO" smtClean="0"/>
              <a:pPr>
                <a:spcAft>
                  <a:spcPts val="600"/>
                </a:spcAft>
              </a:pPr>
              <a:t>1</a:t>
            </a:fld>
            <a:endParaRPr lang="nb-NO"/>
          </a:p>
        </p:txBody>
      </p:sp>
      <p:pic>
        <p:nvPicPr>
          <p:cNvPr id="5" name="Plassholder for bilde 4">
            <a:extLst>
              <a:ext uri="{FF2B5EF4-FFF2-40B4-BE49-F238E27FC236}">
                <a16:creationId xmlns:a16="http://schemas.microsoft.com/office/drawing/2014/main" id="{BFDCABC3-7128-4A89-B07E-278A2F921E71}"/>
              </a:ext>
            </a:extLst>
          </p:cNvPr>
          <p:cNvPicPr>
            <a:picLocks noGrp="1" noChangeAspect="1"/>
          </p:cNvPicPr>
          <p:nvPr>
            <p:ph type="pic" sz="quarter" idx="13"/>
          </p:nvPr>
        </p:nvPicPr>
        <p:blipFill>
          <a:blip r:embed="rId3"/>
          <a:srcRect l="27721" r="27721"/>
          <a:stretch>
            <a:fillRect/>
          </a:stretch>
        </p:blipFill>
        <p:spPr>
          <a:xfrm>
            <a:off x="367965" y="367390"/>
            <a:ext cx="3562903" cy="5361358"/>
          </a:xfrm>
          <a:prstGeom prst="rect">
            <a:avLst/>
          </a:prstGeom>
        </p:spPr>
      </p:pic>
    </p:spTree>
    <p:extLst>
      <p:ext uri="{BB962C8B-B14F-4D97-AF65-F5344CB8AC3E}">
        <p14:creationId xmlns:p14="http://schemas.microsoft.com/office/powerpoint/2010/main" val="13205831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7B3383A8-4286-4142-A9A1-AA9ECB04DE75}"/>
              </a:ext>
            </a:extLst>
          </p:cNvPr>
          <p:cNvSpPr>
            <a:spLocks noGrp="1"/>
          </p:cNvSpPr>
          <p:nvPr>
            <p:ph type="title"/>
          </p:nvPr>
        </p:nvSpPr>
        <p:spPr>
          <a:xfrm>
            <a:off x="6267450" y="404319"/>
            <a:ext cx="5316255" cy="1661993"/>
          </a:xfrm>
        </p:spPr>
        <p:txBody>
          <a:bodyPr/>
          <a:lstStyle/>
          <a:p>
            <a:r>
              <a:rPr lang="en-US" sz="3600" b="1" dirty="0"/>
              <a:t>Barn i </a:t>
            </a:r>
            <a:r>
              <a:rPr lang="en-US" sz="3600" b="1" dirty="0" err="1"/>
              <a:t>sårbare</a:t>
            </a:r>
            <a:r>
              <a:rPr lang="en-US" sz="3600" b="1" dirty="0"/>
              <a:t> </a:t>
            </a:r>
            <a:r>
              <a:rPr lang="en-US" sz="3600" b="1" dirty="0" err="1"/>
              <a:t>livssituasjoner</a:t>
            </a:r>
            <a:r>
              <a:rPr lang="en-US" sz="3600" b="1" dirty="0"/>
              <a:t> er </a:t>
            </a:r>
            <a:r>
              <a:rPr lang="en-US" sz="3600" b="1" dirty="0" err="1"/>
              <a:t>forskjellige</a:t>
            </a:r>
            <a:endParaRPr lang="en-US" sz="3600" b="1" dirty="0"/>
          </a:p>
        </p:txBody>
      </p:sp>
      <p:sp>
        <p:nvSpPr>
          <p:cNvPr id="28" name="Content Placeholder 2">
            <a:extLst>
              <a:ext uri="{FF2B5EF4-FFF2-40B4-BE49-F238E27FC236}">
                <a16:creationId xmlns:a16="http://schemas.microsoft.com/office/drawing/2014/main" id="{478591F9-5D3E-48EE-9382-3CA17E6D240E}"/>
              </a:ext>
            </a:extLst>
          </p:cNvPr>
          <p:cNvSpPr>
            <a:spLocks noGrp="1"/>
          </p:cNvSpPr>
          <p:nvPr>
            <p:ph idx="1"/>
          </p:nvPr>
        </p:nvSpPr>
        <p:spPr>
          <a:xfrm>
            <a:off x="6267450" y="2167188"/>
            <a:ext cx="4825084" cy="3561668"/>
          </a:xfrm>
        </p:spPr>
        <p:txBody>
          <a:bodyPr>
            <a:normAutofit fontScale="92500" lnSpcReduction="10000"/>
          </a:bodyPr>
          <a:lstStyle/>
          <a:p>
            <a:pPr marL="0" indent="0">
              <a:spcBef>
                <a:spcPts val="0"/>
              </a:spcBef>
              <a:buNone/>
            </a:pPr>
            <a:r>
              <a:rPr lang="nb-NO" dirty="0"/>
              <a:t>Alle barn er sårbare – det er en del av å være menneske.  Likevel er det noen som opplever større belastninger, enten i en </a:t>
            </a:r>
          </a:p>
          <a:p>
            <a:pPr marL="0" indent="0">
              <a:spcBef>
                <a:spcPts val="0"/>
              </a:spcBef>
              <a:buNone/>
            </a:pPr>
            <a:r>
              <a:rPr lang="nb-NO" dirty="0"/>
              <a:t>kort periode eller over lengre </a:t>
            </a:r>
          </a:p>
          <a:p>
            <a:pPr marL="0" indent="0">
              <a:spcBef>
                <a:spcPts val="0"/>
              </a:spcBef>
              <a:buNone/>
            </a:pPr>
            <a:r>
              <a:rPr lang="nb-NO" dirty="0"/>
              <a:t>tid. </a:t>
            </a:r>
          </a:p>
          <a:p>
            <a:pPr marL="0" indent="0">
              <a:spcBef>
                <a:spcPts val="0"/>
              </a:spcBef>
              <a:buNone/>
            </a:pPr>
            <a:endParaRPr lang="nb-NO" dirty="0"/>
          </a:p>
          <a:p>
            <a:pPr marL="0" indent="0">
              <a:spcBef>
                <a:spcPts val="0"/>
              </a:spcBef>
              <a:buNone/>
            </a:pPr>
            <a:r>
              <a:rPr lang="nb-NO" dirty="0"/>
              <a:t>Tall fra Folkehelseinstituttet viser at over </a:t>
            </a:r>
          </a:p>
          <a:p>
            <a:pPr marL="0" indent="0">
              <a:spcBef>
                <a:spcPts val="0"/>
              </a:spcBef>
              <a:buNone/>
            </a:pPr>
            <a:r>
              <a:rPr lang="nb-NO" dirty="0"/>
              <a:t>1 av 10 barn har foreldre med alvorlige psykiske lidelser eller alkoholmisbruk. </a:t>
            </a:r>
          </a:p>
          <a:p>
            <a:pPr marL="0" indent="0">
              <a:spcBef>
                <a:spcPts val="0"/>
              </a:spcBef>
              <a:buNone/>
            </a:pPr>
            <a:endParaRPr lang="nb-NO" dirty="0"/>
          </a:p>
          <a:p>
            <a:pPr marL="0" indent="0">
              <a:spcBef>
                <a:spcPts val="0"/>
              </a:spcBef>
              <a:buNone/>
            </a:pPr>
            <a:r>
              <a:rPr lang="nb-NO" dirty="0"/>
              <a:t>Dette innebærer at </a:t>
            </a:r>
            <a:r>
              <a:rPr lang="nb-NO" b="1" dirty="0"/>
              <a:t>du har barn i ditt nærmiljø som har det vanskelig</a:t>
            </a:r>
            <a:r>
              <a:rPr lang="nb-NO" dirty="0"/>
              <a:t>.</a:t>
            </a:r>
            <a:endParaRPr lang="en-US" dirty="0"/>
          </a:p>
        </p:txBody>
      </p:sp>
      <p:sp>
        <p:nvSpPr>
          <p:cNvPr id="15" name="Slide Number Placeholder 3">
            <a:extLst>
              <a:ext uri="{FF2B5EF4-FFF2-40B4-BE49-F238E27FC236}">
                <a16:creationId xmlns:a16="http://schemas.microsoft.com/office/drawing/2014/main" id="{31AD42EC-368F-456A-BF82-A6AC68B96CCA}"/>
              </a:ext>
            </a:extLst>
          </p:cNvPr>
          <p:cNvSpPr>
            <a:spLocks noGrp="1"/>
          </p:cNvSpPr>
          <p:nvPr>
            <p:ph type="sldNum" sz="quarter" idx="12"/>
          </p:nvPr>
        </p:nvSpPr>
        <p:spPr>
          <a:xfrm>
            <a:off x="9035625" y="6273222"/>
            <a:ext cx="2743200" cy="365125"/>
          </a:xfrm>
        </p:spPr>
        <p:txBody>
          <a:bodyPr anchor="ctr">
            <a:normAutofit/>
          </a:bodyPr>
          <a:lstStyle/>
          <a:p>
            <a:pPr>
              <a:spcAft>
                <a:spcPts val="600"/>
              </a:spcAft>
            </a:pPr>
            <a:fld id="{1BB2FFC8-FBD3-4AB4-8B59-AD7C28D526CF}" type="slidenum">
              <a:rPr lang="nb-NO" smtClean="0"/>
              <a:pPr>
                <a:spcAft>
                  <a:spcPts val="600"/>
                </a:spcAft>
              </a:pPr>
              <a:t>10</a:t>
            </a:fld>
            <a:endParaRPr lang="nb-NO"/>
          </a:p>
        </p:txBody>
      </p:sp>
      <p:pic>
        <p:nvPicPr>
          <p:cNvPr id="3" name="Bilde 2">
            <a:extLst>
              <a:ext uri="{FF2B5EF4-FFF2-40B4-BE49-F238E27FC236}">
                <a16:creationId xmlns:a16="http://schemas.microsoft.com/office/drawing/2014/main" id="{7BC96F2E-6991-482E-B21B-0CD6DDF613BF}"/>
              </a:ext>
            </a:extLst>
          </p:cNvPr>
          <p:cNvPicPr>
            <a:picLocks noChangeAspect="1"/>
          </p:cNvPicPr>
          <p:nvPr/>
        </p:nvPicPr>
        <p:blipFill rotWithShape="1">
          <a:blip r:embed="rId2"/>
          <a:srcRect r="2" b="2"/>
          <a:stretch/>
        </p:blipFill>
        <p:spPr>
          <a:xfrm>
            <a:off x="367966" y="367390"/>
            <a:ext cx="5361466" cy="5361466"/>
          </a:xfrm>
          <a:prstGeom prst="rect">
            <a:avLst/>
          </a:prstGeom>
          <a:noFill/>
        </p:spPr>
      </p:pic>
    </p:spTree>
    <p:extLst>
      <p:ext uri="{BB962C8B-B14F-4D97-AF65-F5344CB8AC3E}">
        <p14:creationId xmlns:p14="http://schemas.microsoft.com/office/powerpoint/2010/main" val="16648230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tel 12">
            <a:extLst>
              <a:ext uri="{FF2B5EF4-FFF2-40B4-BE49-F238E27FC236}">
                <a16:creationId xmlns:a16="http://schemas.microsoft.com/office/drawing/2014/main" id="{FA404906-52BB-4B15-8EC3-B939CB770311}"/>
              </a:ext>
            </a:extLst>
          </p:cNvPr>
          <p:cNvSpPr>
            <a:spLocks noGrp="1"/>
          </p:cNvSpPr>
          <p:nvPr>
            <p:ph type="title"/>
          </p:nvPr>
        </p:nvSpPr>
        <p:spPr>
          <a:xfrm>
            <a:off x="1015327" y="673166"/>
            <a:ext cx="10160554" cy="492443"/>
          </a:xfrm>
        </p:spPr>
        <p:txBody>
          <a:bodyPr vert="horz" lIns="91440" tIns="45720" rIns="91440" bIns="45720" rtlCol="0" anchor="t">
            <a:normAutofit/>
          </a:bodyPr>
          <a:lstStyle/>
          <a:p>
            <a:pPr>
              <a:lnSpc>
                <a:spcPct val="90000"/>
              </a:lnSpc>
            </a:pPr>
            <a:r>
              <a:rPr lang="en-US" sz="2700" b="1" i="1" err="1"/>
              <a:t>Hvilke</a:t>
            </a:r>
            <a:r>
              <a:rPr lang="en-US" sz="2700" b="1" i="1"/>
              <a:t> </a:t>
            </a:r>
            <a:r>
              <a:rPr lang="en-US" sz="2700" b="1" i="1" err="1"/>
              <a:t>tegn</a:t>
            </a:r>
            <a:r>
              <a:rPr lang="en-US" sz="2700" b="1" i="1"/>
              <a:t> </a:t>
            </a:r>
            <a:r>
              <a:rPr lang="en-US" sz="2700" b="1" i="1" err="1"/>
              <a:t>og</a:t>
            </a:r>
            <a:r>
              <a:rPr lang="en-US" sz="2700" b="1" i="1"/>
              <a:t> signaler </a:t>
            </a:r>
            <a:r>
              <a:rPr lang="en-US" sz="2700" b="1" i="1" err="1"/>
              <a:t>kan</a:t>
            </a:r>
            <a:r>
              <a:rPr lang="en-US" sz="2700" b="1" i="1"/>
              <a:t> </a:t>
            </a:r>
            <a:r>
              <a:rPr lang="en-US" sz="2700" b="1" i="1" err="1"/>
              <a:t>tyde</a:t>
            </a:r>
            <a:r>
              <a:rPr lang="en-US" sz="2700" b="1" i="1"/>
              <a:t> </a:t>
            </a:r>
            <a:r>
              <a:rPr lang="en-US" sz="2700" b="1" i="1" err="1"/>
              <a:t>på</a:t>
            </a:r>
            <a:r>
              <a:rPr lang="en-US" sz="2700" b="1" i="1"/>
              <a:t> at barn </a:t>
            </a:r>
            <a:r>
              <a:rPr lang="en-US" sz="2700" b="1" i="1" err="1"/>
              <a:t>strever</a:t>
            </a:r>
            <a:r>
              <a:rPr lang="en-US" sz="2700" b="1" i="1"/>
              <a:t>?</a:t>
            </a:r>
          </a:p>
        </p:txBody>
      </p:sp>
      <p:sp>
        <p:nvSpPr>
          <p:cNvPr id="18" name="Slide Number Placeholder 2">
            <a:extLst>
              <a:ext uri="{FF2B5EF4-FFF2-40B4-BE49-F238E27FC236}">
                <a16:creationId xmlns:a16="http://schemas.microsoft.com/office/drawing/2014/main" id="{AAE7042E-2CB4-403A-8AFD-508039D8F4C3}"/>
              </a:ext>
            </a:extLst>
          </p:cNvPr>
          <p:cNvSpPr>
            <a:spLocks noGrp="1"/>
          </p:cNvSpPr>
          <p:nvPr>
            <p:ph type="sldNum" sz="quarter" idx="12"/>
          </p:nvPr>
        </p:nvSpPr>
        <p:spPr>
          <a:xfrm>
            <a:off x="9035625" y="6273222"/>
            <a:ext cx="2743200" cy="365125"/>
          </a:xfrm>
        </p:spPr>
        <p:txBody>
          <a:bodyPr/>
          <a:lstStyle/>
          <a:p>
            <a:pPr>
              <a:spcAft>
                <a:spcPts val="600"/>
              </a:spcAft>
            </a:pPr>
            <a:fld id="{1BB2FFC8-FBD3-4AB4-8B59-AD7C28D526CF}" type="slidenum">
              <a:rPr lang="nb-NO" smtClean="0"/>
              <a:pPr>
                <a:spcAft>
                  <a:spcPts val="600"/>
                </a:spcAft>
              </a:pPr>
              <a:t>11</a:t>
            </a:fld>
            <a:endParaRPr lang="nb-NO"/>
          </a:p>
        </p:txBody>
      </p:sp>
      <p:pic>
        <p:nvPicPr>
          <p:cNvPr id="4" name="Bilde 3"/>
          <p:cNvPicPr>
            <a:picLocks noChangeAspect="1"/>
          </p:cNvPicPr>
          <p:nvPr/>
        </p:nvPicPr>
        <p:blipFill rotWithShape="1">
          <a:blip r:embed="rId3">
            <a:extLst>
              <a:ext uri="{28A0092B-C50C-407E-A947-70E740481C1C}">
                <a14:useLocalDpi xmlns:a14="http://schemas.microsoft.com/office/drawing/2010/main" val="0"/>
              </a:ext>
            </a:extLst>
          </a:blip>
          <a:srcRect t="24036" r="-2" b="17642"/>
          <a:stretch/>
        </p:blipFill>
        <p:spPr>
          <a:xfrm>
            <a:off x="1016119" y="1671638"/>
            <a:ext cx="10159762" cy="4058853"/>
          </a:xfrm>
          <a:prstGeom prst="rect">
            <a:avLst/>
          </a:prstGeom>
          <a:noFill/>
        </p:spPr>
      </p:pic>
    </p:spTree>
    <p:extLst>
      <p:ext uri="{BB962C8B-B14F-4D97-AF65-F5344CB8AC3E}">
        <p14:creationId xmlns:p14="http://schemas.microsoft.com/office/powerpoint/2010/main" val="29822342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1A1CFE6-9448-443D-9B2C-ED27BA128CB8}"/>
              </a:ext>
            </a:extLst>
          </p:cNvPr>
          <p:cNvSpPr>
            <a:spLocks noGrp="1"/>
          </p:cNvSpPr>
          <p:nvPr>
            <p:ph type="title"/>
          </p:nvPr>
        </p:nvSpPr>
        <p:spPr>
          <a:xfrm>
            <a:off x="6350798" y="335515"/>
            <a:ext cx="4825083" cy="1477328"/>
          </a:xfrm>
        </p:spPr>
        <p:txBody>
          <a:bodyPr anchor="b">
            <a:normAutofit/>
          </a:bodyPr>
          <a:lstStyle/>
          <a:p>
            <a:pPr marL="180340" indent="-180340">
              <a:spcAft>
                <a:spcPts val="800"/>
              </a:spcAft>
            </a:pPr>
            <a:r>
              <a:rPr lang="nb-NO" b="1"/>
              <a:t>Tegn og signaler</a:t>
            </a:r>
            <a:r>
              <a:rPr lang="nb-NO" b="1" i="1"/>
              <a:t> </a:t>
            </a:r>
            <a:endParaRPr lang="nb-NO" i="1" dirty="0"/>
          </a:p>
        </p:txBody>
      </p:sp>
      <p:sp>
        <p:nvSpPr>
          <p:cNvPr id="3" name="Plassholder for innhold 2">
            <a:extLst>
              <a:ext uri="{FF2B5EF4-FFF2-40B4-BE49-F238E27FC236}">
                <a16:creationId xmlns:a16="http://schemas.microsoft.com/office/drawing/2014/main" id="{C9D6C85F-E0EF-48DD-8B71-8E251737254B}"/>
              </a:ext>
            </a:extLst>
          </p:cNvPr>
          <p:cNvSpPr>
            <a:spLocks noGrp="1"/>
          </p:cNvSpPr>
          <p:nvPr>
            <p:ph idx="1"/>
          </p:nvPr>
        </p:nvSpPr>
        <p:spPr>
          <a:xfrm>
            <a:off x="6350797" y="2167188"/>
            <a:ext cx="4825084" cy="3561668"/>
          </a:xfrm>
        </p:spPr>
        <p:txBody>
          <a:bodyPr>
            <a:normAutofit/>
          </a:bodyPr>
          <a:lstStyle/>
          <a:p>
            <a:pPr marL="342900" lvl="0" indent="-342900">
              <a:lnSpc>
                <a:spcPct val="90000"/>
              </a:lnSpc>
              <a:spcBef>
                <a:spcPts val="0"/>
              </a:spcBef>
              <a:spcAft>
                <a:spcPts val="600"/>
              </a:spcAft>
              <a:buFont typeface="Wingdings" panose="05000000000000000000" pitchFamily="2" charset="2"/>
              <a:buChar char=""/>
            </a:pPr>
            <a:r>
              <a:rPr lang="nb-NO" sz="1500" dirty="0"/>
              <a:t>Magesmerter</a:t>
            </a:r>
          </a:p>
          <a:p>
            <a:pPr marL="342900" lvl="0" indent="-342900">
              <a:lnSpc>
                <a:spcPct val="90000"/>
              </a:lnSpc>
              <a:spcBef>
                <a:spcPts val="0"/>
              </a:spcBef>
              <a:spcAft>
                <a:spcPts val="600"/>
              </a:spcAft>
              <a:buFont typeface="Wingdings" panose="05000000000000000000" pitchFamily="2" charset="2"/>
              <a:buChar char=""/>
            </a:pPr>
            <a:r>
              <a:rPr lang="nb-NO" sz="1500" dirty="0"/>
              <a:t>Anspenthet i muskler</a:t>
            </a:r>
          </a:p>
          <a:p>
            <a:pPr marL="342900" lvl="0" indent="-342900">
              <a:lnSpc>
                <a:spcPct val="90000"/>
              </a:lnSpc>
              <a:spcBef>
                <a:spcPts val="0"/>
              </a:spcBef>
              <a:spcAft>
                <a:spcPts val="600"/>
              </a:spcAft>
              <a:buFont typeface="Wingdings" panose="05000000000000000000" pitchFamily="2" charset="2"/>
              <a:buChar char=""/>
            </a:pPr>
            <a:r>
              <a:rPr lang="nb-NO" sz="1500" dirty="0"/>
              <a:t>Hodepine/migrene</a:t>
            </a:r>
          </a:p>
          <a:p>
            <a:pPr marL="342900" lvl="0" indent="-342900">
              <a:lnSpc>
                <a:spcPct val="90000"/>
              </a:lnSpc>
              <a:spcBef>
                <a:spcPts val="0"/>
              </a:spcBef>
              <a:spcAft>
                <a:spcPts val="600"/>
              </a:spcAft>
              <a:buFont typeface="Wingdings" panose="05000000000000000000" pitchFamily="2" charset="2"/>
              <a:buChar char=""/>
            </a:pPr>
            <a:r>
              <a:rPr lang="nb-NO" sz="1500" dirty="0"/>
              <a:t>Tristhet og mimikkløshet</a:t>
            </a:r>
          </a:p>
          <a:p>
            <a:pPr marL="342900" lvl="0" indent="-342900">
              <a:lnSpc>
                <a:spcPct val="90000"/>
              </a:lnSpc>
              <a:spcBef>
                <a:spcPts val="0"/>
              </a:spcBef>
              <a:spcAft>
                <a:spcPts val="600"/>
              </a:spcAft>
              <a:buFont typeface="Wingdings" panose="05000000000000000000" pitchFamily="2" charset="2"/>
              <a:buChar char=""/>
            </a:pPr>
            <a:r>
              <a:rPr lang="nb-NO" sz="1500" dirty="0"/>
              <a:t>Konsentrasjonsproblemer</a:t>
            </a:r>
          </a:p>
          <a:p>
            <a:pPr marL="342900" lvl="0" indent="-342900">
              <a:lnSpc>
                <a:spcPct val="90000"/>
              </a:lnSpc>
              <a:spcBef>
                <a:spcPts val="0"/>
              </a:spcBef>
              <a:spcAft>
                <a:spcPts val="600"/>
              </a:spcAft>
              <a:buFont typeface="Wingdings" panose="05000000000000000000" pitchFamily="2" charset="2"/>
              <a:buChar char=""/>
            </a:pPr>
            <a:r>
              <a:rPr lang="nb-NO" sz="1500" dirty="0"/>
              <a:t>Enurese og </a:t>
            </a:r>
            <a:r>
              <a:rPr lang="nb-NO" sz="1500" dirty="0" err="1"/>
              <a:t>encoprese</a:t>
            </a:r>
            <a:r>
              <a:rPr lang="nb-NO" sz="1500" dirty="0"/>
              <a:t> (ufrivillig vannlating og avgang av avføring etter den alder da barnet normalt er renslig)</a:t>
            </a:r>
          </a:p>
          <a:p>
            <a:pPr marL="342900" lvl="0" indent="-342900">
              <a:lnSpc>
                <a:spcPct val="90000"/>
              </a:lnSpc>
              <a:spcBef>
                <a:spcPts val="0"/>
              </a:spcBef>
              <a:spcAft>
                <a:spcPts val="600"/>
              </a:spcAft>
              <a:buFont typeface="Wingdings" panose="05000000000000000000" pitchFamily="2" charset="2"/>
              <a:buChar char=""/>
            </a:pPr>
            <a:r>
              <a:rPr lang="nb-NO" sz="1500" dirty="0"/>
              <a:t>Motorisk uro</a:t>
            </a:r>
          </a:p>
          <a:p>
            <a:pPr marL="342900" lvl="0" indent="-342900">
              <a:lnSpc>
                <a:spcPct val="90000"/>
              </a:lnSpc>
              <a:spcBef>
                <a:spcPts val="0"/>
              </a:spcBef>
              <a:spcAft>
                <a:spcPts val="600"/>
              </a:spcAft>
              <a:buFont typeface="Wingdings" panose="05000000000000000000" pitchFamily="2" charset="2"/>
              <a:buChar char=""/>
            </a:pPr>
            <a:r>
              <a:rPr lang="nb-NO" sz="1500" dirty="0"/>
              <a:t>Tretthet</a:t>
            </a:r>
          </a:p>
          <a:p>
            <a:pPr marL="342900" lvl="0" indent="-342900">
              <a:lnSpc>
                <a:spcPct val="90000"/>
              </a:lnSpc>
              <a:spcBef>
                <a:spcPts val="0"/>
              </a:spcBef>
              <a:spcAft>
                <a:spcPts val="600"/>
              </a:spcAft>
              <a:buFont typeface="Wingdings" panose="05000000000000000000" pitchFamily="2" charset="2"/>
              <a:buChar char=""/>
            </a:pPr>
            <a:r>
              <a:rPr lang="nb-NO" sz="1500" dirty="0"/>
              <a:t>Karakter og innsats på skolen varierer</a:t>
            </a:r>
          </a:p>
          <a:p>
            <a:pPr marL="342900" lvl="0" indent="-342900">
              <a:lnSpc>
                <a:spcPct val="90000"/>
              </a:lnSpc>
              <a:spcBef>
                <a:spcPts val="0"/>
              </a:spcBef>
              <a:spcAft>
                <a:spcPts val="600"/>
              </a:spcAft>
              <a:buFont typeface="Wingdings" panose="05000000000000000000" pitchFamily="2" charset="2"/>
              <a:buChar char=""/>
            </a:pPr>
            <a:r>
              <a:rPr lang="nb-NO" sz="1500" dirty="0"/>
              <a:t>Vansker med venner og sosial tilhørighet</a:t>
            </a:r>
          </a:p>
          <a:p>
            <a:pPr marL="342900" lvl="0" indent="-342900">
              <a:lnSpc>
                <a:spcPct val="90000"/>
              </a:lnSpc>
              <a:spcBef>
                <a:spcPts val="0"/>
              </a:spcBef>
              <a:spcAft>
                <a:spcPts val="600"/>
              </a:spcAft>
              <a:buFont typeface="Wingdings" panose="05000000000000000000" pitchFamily="2" charset="2"/>
              <a:buChar char=""/>
            </a:pPr>
            <a:r>
              <a:rPr lang="nb-NO" sz="1500" dirty="0"/>
              <a:t>Å yte over evne/overdrevet </a:t>
            </a:r>
          </a:p>
        </p:txBody>
      </p:sp>
      <p:sp>
        <p:nvSpPr>
          <p:cNvPr id="10" name="Slide Number Placeholder 3">
            <a:extLst>
              <a:ext uri="{FF2B5EF4-FFF2-40B4-BE49-F238E27FC236}">
                <a16:creationId xmlns:a16="http://schemas.microsoft.com/office/drawing/2014/main" id="{765802FA-810E-4C6F-BEC8-C94100A42B78}"/>
              </a:ext>
            </a:extLst>
          </p:cNvPr>
          <p:cNvSpPr>
            <a:spLocks noGrp="1"/>
          </p:cNvSpPr>
          <p:nvPr>
            <p:ph type="sldNum" sz="quarter" idx="12"/>
          </p:nvPr>
        </p:nvSpPr>
        <p:spPr>
          <a:xfrm>
            <a:off x="9035625" y="6273222"/>
            <a:ext cx="2743200" cy="365125"/>
          </a:xfrm>
        </p:spPr>
        <p:txBody>
          <a:bodyPr anchor="ctr">
            <a:normAutofit/>
          </a:bodyPr>
          <a:lstStyle/>
          <a:p>
            <a:pPr>
              <a:spcAft>
                <a:spcPts val="600"/>
              </a:spcAft>
            </a:pPr>
            <a:fld id="{1BB2FFC8-FBD3-4AB4-8B59-AD7C28D526CF}" type="slidenum">
              <a:rPr lang="nb-NO" smtClean="0"/>
              <a:pPr>
                <a:spcAft>
                  <a:spcPts val="600"/>
                </a:spcAft>
              </a:pPr>
              <a:t>12</a:t>
            </a:fld>
            <a:endParaRPr lang="nb-NO"/>
          </a:p>
        </p:txBody>
      </p:sp>
      <p:pic>
        <p:nvPicPr>
          <p:cNvPr id="7" name="Bilde 6">
            <a:extLst>
              <a:ext uri="{FF2B5EF4-FFF2-40B4-BE49-F238E27FC236}">
                <a16:creationId xmlns:a16="http://schemas.microsoft.com/office/drawing/2014/main" id="{E905C0B1-5654-4A5F-B301-2D068665DB9E}"/>
              </a:ext>
            </a:extLst>
          </p:cNvPr>
          <p:cNvPicPr>
            <a:picLocks noChangeAspect="1"/>
          </p:cNvPicPr>
          <p:nvPr/>
        </p:nvPicPr>
        <p:blipFill rotWithShape="1">
          <a:blip r:embed="rId2"/>
          <a:srcRect l="3333" r="29915" b="-2"/>
          <a:stretch/>
        </p:blipFill>
        <p:spPr>
          <a:xfrm>
            <a:off x="367966" y="367390"/>
            <a:ext cx="5361466" cy="5361466"/>
          </a:xfrm>
          <a:prstGeom prst="rect">
            <a:avLst/>
          </a:prstGeom>
          <a:noFill/>
        </p:spPr>
      </p:pic>
    </p:spTree>
    <p:extLst>
      <p:ext uri="{BB962C8B-B14F-4D97-AF65-F5344CB8AC3E}">
        <p14:creationId xmlns:p14="http://schemas.microsoft.com/office/powerpoint/2010/main" val="23099024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328B8BDE-2C5A-452C-B961-94153DD49A71}"/>
              </a:ext>
            </a:extLst>
          </p:cNvPr>
          <p:cNvSpPr>
            <a:spLocks noGrp="1"/>
          </p:cNvSpPr>
          <p:nvPr>
            <p:ph type="title"/>
          </p:nvPr>
        </p:nvSpPr>
        <p:spPr/>
        <p:txBody>
          <a:bodyPr/>
          <a:lstStyle/>
          <a:p>
            <a:r>
              <a:rPr lang="nb-NO" b="1" dirty="0">
                <a:solidFill>
                  <a:schemeClr val="accent2"/>
                </a:solidFill>
              </a:rPr>
              <a:t>5 gode råd</a:t>
            </a:r>
            <a:endParaRPr lang="nb-NO" dirty="0">
              <a:solidFill>
                <a:schemeClr val="accent2"/>
              </a:solidFill>
            </a:endParaRPr>
          </a:p>
        </p:txBody>
      </p:sp>
      <p:sp>
        <p:nvSpPr>
          <p:cNvPr id="3" name="Plassholder for innhold 2">
            <a:extLst>
              <a:ext uri="{FF2B5EF4-FFF2-40B4-BE49-F238E27FC236}">
                <a16:creationId xmlns:a16="http://schemas.microsoft.com/office/drawing/2014/main" id="{02BEC9AF-8B3A-477A-A4C4-37D6CEDD2E27}"/>
              </a:ext>
            </a:extLst>
          </p:cNvPr>
          <p:cNvSpPr>
            <a:spLocks noGrp="1"/>
          </p:cNvSpPr>
          <p:nvPr>
            <p:ph idx="1"/>
          </p:nvPr>
        </p:nvSpPr>
        <p:spPr/>
        <p:txBody>
          <a:bodyPr anchor="t">
            <a:normAutofit/>
          </a:bodyPr>
          <a:lstStyle/>
          <a:p>
            <a:pPr marL="514350" indent="-514350">
              <a:buFont typeface="+mj-lt"/>
              <a:buAutoNum type="arabicPeriod"/>
            </a:pPr>
            <a:r>
              <a:rPr lang="nb-NO" sz="2400" dirty="0">
                <a:solidFill>
                  <a:schemeClr val="accent2"/>
                </a:solidFill>
              </a:rPr>
              <a:t>Ta magefølelsen på alvor.</a:t>
            </a:r>
          </a:p>
          <a:p>
            <a:pPr marL="514350" indent="-514350">
              <a:buFont typeface="+mj-lt"/>
              <a:buAutoNum type="arabicPeriod"/>
            </a:pPr>
            <a:r>
              <a:rPr lang="nb-NO" sz="2400" dirty="0">
                <a:solidFill>
                  <a:schemeClr val="accent2"/>
                </a:solidFill>
              </a:rPr>
              <a:t>Vis at du ser barnet </a:t>
            </a:r>
            <a:r>
              <a:rPr lang="nb-NO" sz="2400" i="1" dirty="0">
                <a:solidFill>
                  <a:schemeClr val="accent2"/>
                </a:solidFill>
              </a:rPr>
              <a:t>gjennom ord og nærvær.</a:t>
            </a:r>
          </a:p>
          <a:p>
            <a:pPr marL="514350" indent="-514350">
              <a:buFont typeface="+mj-lt"/>
              <a:buAutoNum type="arabicPeriod"/>
            </a:pPr>
            <a:r>
              <a:rPr lang="nb-NO" sz="2400" dirty="0">
                <a:solidFill>
                  <a:schemeClr val="accent2"/>
                </a:solidFill>
              </a:rPr>
              <a:t>Vis at du ser barnet </a:t>
            </a:r>
            <a:r>
              <a:rPr lang="nb-NO" sz="2400" i="1" dirty="0">
                <a:solidFill>
                  <a:schemeClr val="accent2"/>
                </a:solidFill>
              </a:rPr>
              <a:t>gjennom handling.</a:t>
            </a:r>
          </a:p>
          <a:p>
            <a:pPr marL="514350" indent="-514350">
              <a:buFont typeface="+mj-lt"/>
              <a:buAutoNum type="arabicPeriod"/>
            </a:pPr>
            <a:r>
              <a:rPr lang="nb-NO" sz="2400" dirty="0">
                <a:solidFill>
                  <a:schemeClr val="accent2"/>
                </a:solidFill>
              </a:rPr>
              <a:t>Hvis magefølelsen forsterkes</a:t>
            </a:r>
            <a:r>
              <a:rPr lang="nb-NO" sz="2400" i="1" dirty="0">
                <a:solidFill>
                  <a:schemeClr val="accent2"/>
                </a:solidFill>
              </a:rPr>
              <a:t> – søk hjelp.</a:t>
            </a:r>
          </a:p>
          <a:p>
            <a:pPr marL="514350" indent="-514350">
              <a:buFont typeface="+mj-lt"/>
              <a:buAutoNum type="arabicPeriod"/>
            </a:pPr>
            <a:r>
              <a:rPr lang="nb-NO" sz="2400" dirty="0">
                <a:solidFill>
                  <a:schemeClr val="accent2"/>
                </a:solidFill>
              </a:rPr>
              <a:t>Vit at du gjør en forskjell!</a:t>
            </a:r>
          </a:p>
          <a:p>
            <a:pPr marL="514350" indent="-514350">
              <a:buFont typeface="+mj-lt"/>
              <a:buAutoNum type="arabicPeriod"/>
            </a:pPr>
            <a:endParaRPr lang="nb-NO" sz="2400" dirty="0">
              <a:solidFill>
                <a:srgbClr val="FFFFFF"/>
              </a:solidFill>
            </a:endParaRPr>
          </a:p>
          <a:p>
            <a:pPr marL="514350" indent="-514350">
              <a:buFont typeface="+mj-lt"/>
              <a:buAutoNum type="arabicPeriod"/>
            </a:pPr>
            <a:endParaRPr lang="nb-NO" sz="2400" dirty="0">
              <a:solidFill>
                <a:srgbClr val="FFFFFF"/>
              </a:solidFill>
            </a:endParaRPr>
          </a:p>
          <a:p>
            <a:pPr marL="514350" indent="-514350">
              <a:buFont typeface="+mj-lt"/>
              <a:buAutoNum type="arabicPeriod"/>
            </a:pPr>
            <a:endParaRPr lang="nb-NO" sz="2400" dirty="0">
              <a:solidFill>
                <a:srgbClr val="FFFFFF"/>
              </a:solidFill>
            </a:endParaRPr>
          </a:p>
          <a:p>
            <a:endParaRPr lang="nb-NO" sz="2400" dirty="0">
              <a:solidFill>
                <a:srgbClr val="FFFFFF"/>
              </a:solidFill>
            </a:endParaRPr>
          </a:p>
        </p:txBody>
      </p:sp>
      <p:pic>
        <p:nvPicPr>
          <p:cNvPr id="9" name="Bilde 8">
            <a:extLst>
              <a:ext uri="{FF2B5EF4-FFF2-40B4-BE49-F238E27FC236}">
                <a16:creationId xmlns:a16="http://schemas.microsoft.com/office/drawing/2014/main" id="{34770DDF-B890-4F04-ABF4-4CC803D6D319}"/>
              </a:ext>
            </a:extLst>
          </p:cNvPr>
          <p:cNvPicPr>
            <a:picLocks noChangeAspect="1"/>
          </p:cNvPicPr>
          <p:nvPr/>
        </p:nvPicPr>
        <p:blipFill>
          <a:blip r:embed="rId2"/>
          <a:stretch>
            <a:fillRect/>
          </a:stretch>
        </p:blipFill>
        <p:spPr>
          <a:xfrm>
            <a:off x="7808869" y="409575"/>
            <a:ext cx="4003663" cy="5181600"/>
          </a:xfrm>
          <a:prstGeom prst="rect">
            <a:avLst/>
          </a:prstGeom>
        </p:spPr>
      </p:pic>
    </p:spTree>
    <p:extLst>
      <p:ext uri="{BB962C8B-B14F-4D97-AF65-F5344CB8AC3E}">
        <p14:creationId xmlns:p14="http://schemas.microsoft.com/office/powerpoint/2010/main" val="24036400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lysbildenummer 3">
            <a:extLst>
              <a:ext uri="{FF2B5EF4-FFF2-40B4-BE49-F238E27FC236}">
                <a16:creationId xmlns:a16="http://schemas.microsoft.com/office/drawing/2014/main" id="{45FD3A73-BA42-4087-B7B7-E435707A7B74}"/>
              </a:ext>
            </a:extLst>
          </p:cNvPr>
          <p:cNvSpPr>
            <a:spLocks noGrp="1"/>
          </p:cNvSpPr>
          <p:nvPr>
            <p:ph type="sldNum" sz="quarter" idx="12"/>
          </p:nvPr>
        </p:nvSpPr>
        <p:spPr/>
        <p:txBody>
          <a:bodyPr/>
          <a:lstStyle/>
          <a:p>
            <a:fld id="{1BB2FFC8-FBD3-4AB4-8B59-AD7C28D526CF}" type="slidenum">
              <a:rPr lang="nb-NO" smtClean="0"/>
              <a:t>14</a:t>
            </a:fld>
            <a:endParaRPr lang="nb-NO"/>
          </a:p>
        </p:txBody>
      </p:sp>
      <p:pic>
        <p:nvPicPr>
          <p:cNvPr id="18" name="Plassholder for bilde 17">
            <a:extLst>
              <a:ext uri="{FF2B5EF4-FFF2-40B4-BE49-F238E27FC236}">
                <a16:creationId xmlns:a16="http://schemas.microsoft.com/office/drawing/2014/main" id="{0BAD0A7F-326F-4F2C-99F2-58F8648EA7BA}"/>
              </a:ext>
            </a:extLst>
          </p:cNvPr>
          <p:cNvPicPr>
            <a:picLocks noGrp="1" noChangeAspect="1"/>
          </p:cNvPicPr>
          <p:nvPr>
            <p:ph type="pic" sz="quarter" idx="13"/>
          </p:nvPr>
        </p:nvPicPr>
        <p:blipFill rotWithShape="1">
          <a:blip r:embed="rId2"/>
          <a:srcRect t="2607" b="2607"/>
          <a:stretch/>
        </p:blipFill>
        <p:spPr>
          <a:xfrm>
            <a:off x="1949450" y="3600450"/>
            <a:ext cx="7604125" cy="2300288"/>
          </a:xfrm>
        </p:spPr>
      </p:pic>
      <p:pic>
        <p:nvPicPr>
          <p:cNvPr id="16" name="Plassholder for bilde 15">
            <a:extLst>
              <a:ext uri="{FF2B5EF4-FFF2-40B4-BE49-F238E27FC236}">
                <a16:creationId xmlns:a16="http://schemas.microsoft.com/office/drawing/2014/main" id="{7370FBAF-97C7-4801-BED0-C97E207B3394}"/>
              </a:ext>
            </a:extLst>
          </p:cNvPr>
          <p:cNvPicPr>
            <a:picLocks noGrp="1" noChangeAspect="1"/>
          </p:cNvPicPr>
          <p:nvPr>
            <p:ph type="pic" sz="quarter" idx="14"/>
          </p:nvPr>
        </p:nvPicPr>
        <p:blipFill rotWithShape="1">
          <a:blip r:embed="rId3"/>
          <a:srcRect t="3591" b="3591"/>
          <a:stretch/>
        </p:blipFill>
        <p:spPr>
          <a:xfrm>
            <a:off x="1949450" y="219075"/>
            <a:ext cx="7604125" cy="2933700"/>
          </a:xfrm>
        </p:spPr>
      </p:pic>
    </p:spTree>
    <p:extLst>
      <p:ext uri="{BB962C8B-B14F-4D97-AF65-F5344CB8AC3E}">
        <p14:creationId xmlns:p14="http://schemas.microsoft.com/office/powerpoint/2010/main" val="38659544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E82C86E-ECF4-471C-8780-C71691972E32}"/>
              </a:ext>
            </a:extLst>
          </p:cNvPr>
          <p:cNvSpPr>
            <a:spLocks noGrp="1"/>
          </p:cNvSpPr>
          <p:nvPr>
            <p:ph type="ctrTitle"/>
          </p:nvPr>
        </p:nvSpPr>
        <p:spPr>
          <a:xfrm>
            <a:off x="1524000" y="2619014"/>
            <a:ext cx="9144000" cy="1477328"/>
          </a:xfrm>
        </p:spPr>
        <p:txBody>
          <a:bodyPr/>
          <a:lstStyle/>
          <a:p>
            <a:r>
              <a:rPr lang="nb-NO" dirty="0"/>
              <a:t>Takk for at du er en </a:t>
            </a:r>
            <a:br>
              <a:rPr lang="nb-NO" dirty="0"/>
            </a:br>
            <a:r>
              <a:rPr lang="nb-NO" dirty="0"/>
              <a:t>som ser og handler!</a:t>
            </a:r>
          </a:p>
        </p:txBody>
      </p:sp>
      <p:sp>
        <p:nvSpPr>
          <p:cNvPr id="3" name="Plassholder for lysbildenummer 2">
            <a:extLst>
              <a:ext uri="{FF2B5EF4-FFF2-40B4-BE49-F238E27FC236}">
                <a16:creationId xmlns:a16="http://schemas.microsoft.com/office/drawing/2014/main" id="{5E46965B-657C-47FC-B456-73D8EF9F3F04}"/>
              </a:ext>
            </a:extLst>
          </p:cNvPr>
          <p:cNvSpPr>
            <a:spLocks noGrp="1"/>
          </p:cNvSpPr>
          <p:nvPr>
            <p:ph type="sldNum" sz="quarter" idx="12"/>
          </p:nvPr>
        </p:nvSpPr>
        <p:spPr/>
        <p:txBody>
          <a:bodyPr/>
          <a:lstStyle/>
          <a:p>
            <a:fld id="{1BB2FFC8-FBD3-4AB4-8B59-AD7C28D526CF}" type="slidenum">
              <a:rPr lang="nb-NO" smtClean="0"/>
              <a:t>15</a:t>
            </a:fld>
            <a:endParaRPr lang="nb-NO"/>
          </a:p>
        </p:txBody>
      </p:sp>
    </p:spTree>
    <p:extLst>
      <p:ext uri="{BB962C8B-B14F-4D97-AF65-F5344CB8AC3E}">
        <p14:creationId xmlns:p14="http://schemas.microsoft.com/office/powerpoint/2010/main" val="893927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1F7E7593-C3D1-4BF7-8356-3B0379171635}"/>
              </a:ext>
            </a:extLst>
          </p:cNvPr>
          <p:cNvSpPr>
            <a:spLocks noGrp="1"/>
          </p:cNvSpPr>
          <p:nvPr>
            <p:ph type="sldNum" sz="quarter" idx="12"/>
          </p:nvPr>
        </p:nvSpPr>
        <p:spPr>
          <a:xfrm>
            <a:off x="9035625" y="6273222"/>
            <a:ext cx="2743200" cy="365125"/>
          </a:xfrm>
        </p:spPr>
        <p:txBody>
          <a:bodyPr/>
          <a:lstStyle/>
          <a:p>
            <a:fld id="{1BB2FFC8-FBD3-4AB4-8B59-AD7C28D526CF}" type="slidenum">
              <a:rPr lang="nb-NO" smtClean="0"/>
              <a:pPr/>
              <a:t>16</a:t>
            </a:fld>
            <a:endParaRPr lang="nb-NO"/>
          </a:p>
        </p:txBody>
      </p:sp>
      <p:sp>
        <p:nvSpPr>
          <p:cNvPr id="4" name="Tittel 3">
            <a:extLst>
              <a:ext uri="{FF2B5EF4-FFF2-40B4-BE49-F238E27FC236}">
                <a16:creationId xmlns:a16="http://schemas.microsoft.com/office/drawing/2014/main" id="{E0A520BE-F2C4-4EE3-B934-8A20D522CCB5}"/>
              </a:ext>
            </a:extLst>
          </p:cNvPr>
          <p:cNvSpPr>
            <a:spLocks noGrp="1"/>
          </p:cNvSpPr>
          <p:nvPr>
            <p:ph type="title"/>
          </p:nvPr>
        </p:nvSpPr>
        <p:spPr/>
        <p:txBody>
          <a:bodyPr/>
          <a:lstStyle/>
          <a:p>
            <a:r>
              <a:rPr lang="nb-NO" dirty="0"/>
              <a:t>Kontaktinformasjon</a:t>
            </a:r>
          </a:p>
        </p:txBody>
      </p:sp>
      <p:sp>
        <p:nvSpPr>
          <p:cNvPr id="5" name="Plassholder for tekst 4">
            <a:extLst>
              <a:ext uri="{FF2B5EF4-FFF2-40B4-BE49-F238E27FC236}">
                <a16:creationId xmlns:a16="http://schemas.microsoft.com/office/drawing/2014/main" id="{397A81CA-216B-4804-A9ED-A5A6D7232B88}"/>
              </a:ext>
            </a:extLst>
          </p:cNvPr>
          <p:cNvSpPr>
            <a:spLocks noGrp="1"/>
          </p:cNvSpPr>
          <p:nvPr>
            <p:ph type="body" sz="quarter" idx="13"/>
          </p:nvPr>
        </p:nvSpPr>
        <p:spPr>
          <a:xfrm>
            <a:off x="1016119" y="1420042"/>
            <a:ext cx="3234794" cy="2419041"/>
          </a:xfrm>
        </p:spPr>
        <p:txBody>
          <a:bodyPr>
            <a:normAutofit/>
          </a:bodyPr>
          <a:lstStyle/>
          <a:p>
            <a:pPr>
              <a:spcAft>
                <a:spcPts val="700"/>
              </a:spcAft>
            </a:pPr>
            <a:r>
              <a:rPr lang="nb-NO" dirty="0">
                <a:solidFill>
                  <a:schemeClr val="accent5"/>
                </a:solidFill>
              </a:rPr>
              <a:t>Telefon 22 03 27 40</a:t>
            </a:r>
          </a:p>
          <a:p>
            <a:pPr>
              <a:spcAft>
                <a:spcPts val="700"/>
              </a:spcAft>
            </a:pPr>
            <a:r>
              <a:rPr lang="nb-NO" dirty="0">
                <a:solidFill>
                  <a:schemeClr val="accent5"/>
                </a:solidFill>
              </a:rPr>
              <a:t>E-post post@blakors.no</a:t>
            </a:r>
          </a:p>
          <a:p>
            <a:pPr>
              <a:spcAft>
                <a:spcPts val="700"/>
              </a:spcAft>
            </a:pPr>
            <a:r>
              <a:rPr lang="nb-NO" dirty="0">
                <a:solidFill>
                  <a:schemeClr val="accent5"/>
                </a:solidFill>
              </a:rPr>
              <a:t>Besøksadresse</a:t>
            </a:r>
          </a:p>
          <a:p>
            <a:pPr>
              <a:spcAft>
                <a:spcPts val="700"/>
              </a:spcAft>
            </a:pPr>
            <a:r>
              <a:rPr lang="nb-NO" dirty="0">
                <a:solidFill>
                  <a:schemeClr val="accent5"/>
                </a:solidFill>
              </a:rPr>
              <a:t>Storgata 38, N-0182 Oslo</a:t>
            </a:r>
          </a:p>
          <a:p>
            <a:pPr>
              <a:spcAft>
                <a:spcPts val="700"/>
              </a:spcAft>
            </a:pPr>
            <a:r>
              <a:rPr lang="nb-NO" dirty="0">
                <a:solidFill>
                  <a:schemeClr val="accent5"/>
                </a:solidFill>
              </a:rPr>
              <a:t>Org.nr 962 323 855</a:t>
            </a:r>
          </a:p>
          <a:p>
            <a:pPr>
              <a:spcAft>
                <a:spcPts val="700"/>
              </a:spcAft>
            </a:pPr>
            <a:r>
              <a:rPr lang="nb-NO" dirty="0">
                <a:solidFill>
                  <a:schemeClr val="accent5"/>
                </a:solidFill>
              </a:rPr>
              <a:t>Gavekonto 3201 52 74165</a:t>
            </a:r>
          </a:p>
          <a:p>
            <a:endParaRPr lang="nb-NO" dirty="0"/>
          </a:p>
        </p:txBody>
      </p:sp>
      <p:sp>
        <p:nvSpPr>
          <p:cNvPr id="6" name="TekstSylinder 5">
            <a:extLst>
              <a:ext uri="{FF2B5EF4-FFF2-40B4-BE49-F238E27FC236}">
                <a16:creationId xmlns:a16="http://schemas.microsoft.com/office/drawing/2014/main" id="{0C111E0E-8EDD-4F44-AA08-AB94AEFE3FC2}"/>
              </a:ext>
            </a:extLst>
          </p:cNvPr>
          <p:cNvSpPr txBox="1"/>
          <p:nvPr/>
        </p:nvSpPr>
        <p:spPr>
          <a:xfrm>
            <a:off x="1016119" y="3839083"/>
            <a:ext cx="3508256" cy="1077218"/>
          </a:xfrm>
          <a:prstGeom prst="rect">
            <a:avLst/>
          </a:prstGeom>
          <a:noFill/>
        </p:spPr>
        <p:txBody>
          <a:bodyPr wrap="square">
            <a:spAutoFit/>
          </a:bodyPr>
          <a:lstStyle/>
          <a:p>
            <a:pPr marL="0" indent="0">
              <a:buNone/>
            </a:pPr>
            <a:r>
              <a:rPr lang="nb-NO" sz="1600" i="1" dirty="0">
                <a:solidFill>
                  <a:schemeClr val="accent4"/>
                </a:solidFill>
              </a:rPr>
              <a:t>Svetlana Dudaitiene </a:t>
            </a:r>
          </a:p>
          <a:p>
            <a:pPr marL="0" indent="0">
              <a:buNone/>
            </a:pPr>
            <a:r>
              <a:rPr lang="nb-NO" sz="1600" dirty="0">
                <a:solidFill>
                  <a:schemeClr val="accent4"/>
                </a:solidFill>
              </a:rPr>
              <a:t>Rådgiver, </a:t>
            </a:r>
          </a:p>
          <a:p>
            <a:pPr marL="0" indent="0">
              <a:buNone/>
            </a:pPr>
            <a:r>
              <a:rPr lang="nb-NO" sz="1600" dirty="0">
                <a:solidFill>
                  <a:schemeClr val="accent4"/>
                </a:solidFill>
              </a:rPr>
              <a:t>Blå Kors Forebygging</a:t>
            </a:r>
          </a:p>
          <a:p>
            <a:pPr marL="0" indent="0">
              <a:buNone/>
            </a:pPr>
            <a:r>
              <a:rPr lang="nb-NO" sz="1600" dirty="0">
                <a:hlinkClick r:id="rId2"/>
              </a:rPr>
              <a:t>Svetlana.dudaitiene@blakors.no</a:t>
            </a:r>
            <a:endParaRPr lang="nb-NO" sz="1600" dirty="0"/>
          </a:p>
        </p:txBody>
      </p:sp>
    </p:spTree>
    <p:extLst>
      <p:ext uri="{BB962C8B-B14F-4D97-AF65-F5344CB8AC3E}">
        <p14:creationId xmlns:p14="http://schemas.microsoft.com/office/powerpoint/2010/main" val="2902384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0AF7298D-6017-40E9-AD31-F5772735A4F2}"/>
              </a:ext>
            </a:extLst>
          </p:cNvPr>
          <p:cNvSpPr>
            <a:spLocks noGrp="1"/>
          </p:cNvSpPr>
          <p:nvPr>
            <p:ph type="title"/>
          </p:nvPr>
        </p:nvSpPr>
        <p:spPr>
          <a:xfrm>
            <a:off x="752475" y="1175779"/>
            <a:ext cx="2181225" cy="2186546"/>
          </a:xfrm>
        </p:spPr>
        <p:txBody>
          <a:bodyPr wrap="square" anchor="t">
            <a:normAutofit/>
          </a:bodyPr>
          <a:lstStyle/>
          <a:p>
            <a:pPr>
              <a:lnSpc>
                <a:spcPct val="90000"/>
              </a:lnSpc>
            </a:pPr>
            <a:r>
              <a:rPr lang="nb-NO" sz="2200" dirty="0"/>
              <a:t>Menneskets mest grunnleggende psykiske behov er å bli sett. </a:t>
            </a:r>
          </a:p>
        </p:txBody>
      </p:sp>
      <p:sp>
        <p:nvSpPr>
          <p:cNvPr id="13" name="Slide Number Placeholder 3">
            <a:extLst>
              <a:ext uri="{FF2B5EF4-FFF2-40B4-BE49-F238E27FC236}">
                <a16:creationId xmlns:a16="http://schemas.microsoft.com/office/drawing/2014/main" id="{434150CC-75CC-49CA-BE17-80CE0A668E0A}"/>
              </a:ext>
            </a:extLst>
          </p:cNvPr>
          <p:cNvSpPr>
            <a:spLocks noGrp="1"/>
          </p:cNvSpPr>
          <p:nvPr>
            <p:ph type="sldNum" sz="quarter" idx="12"/>
          </p:nvPr>
        </p:nvSpPr>
        <p:spPr>
          <a:xfrm>
            <a:off x="9035625" y="6273222"/>
            <a:ext cx="2743200" cy="365125"/>
          </a:xfrm>
        </p:spPr>
        <p:txBody>
          <a:bodyPr anchor="ctr">
            <a:normAutofit/>
          </a:bodyPr>
          <a:lstStyle/>
          <a:p>
            <a:pPr>
              <a:spcAft>
                <a:spcPts val="600"/>
              </a:spcAft>
            </a:pPr>
            <a:fld id="{1BB2FFC8-FBD3-4AB4-8B59-AD7C28D526CF}" type="slidenum">
              <a:rPr lang="nb-NO" smtClean="0"/>
              <a:pPr>
                <a:spcAft>
                  <a:spcPts val="600"/>
                </a:spcAft>
              </a:pPr>
              <a:t>2</a:t>
            </a:fld>
            <a:endParaRPr lang="nb-NO"/>
          </a:p>
        </p:txBody>
      </p:sp>
      <p:pic>
        <p:nvPicPr>
          <p:cNvPr id="5" name="Bilde 4">
            <a:extLst>
              <a:ext uri="{FF2B5EF4-FFF2-40B4-BE49-F238E27FC236}">
                <a16:creationId xmlns:a16="http://schemas.microsoft.com/office/drawing/2014/main" id="{B01B6EC5-7D8F-428D-9023-AE8819154E29}"/>
              </a:ext>
            </a:extLst>
          </p:cNvPr>
          <p:cNvPicPr>
            <a:picLocks noChangeAspect="1"/>
          </p:cNvPicPr>
          <p:nvPr/>
        </p:nvPicPr>
        <p:blipFill rotWithShape="1">
          <a:blip r:embed="rId3"/>
          <a:srcRect r="2490" b="-2"/>
          <a:stretch/>
        </p:blipFill>
        <p:spPr>
          <a:xfrm>
            <a:off x="4330909" y="367390"/>
            <a:ext cx="7495021" cy="5361358"/>
          </a:xfrm>
          <a:prstGeom prst="rect">
            <a:avLst/>
          </a:prstGeom>
          <a:noFill/>
        </p:spPr>
      </p:pic>
    </p:spTree>
    <p:extLst>
      <p:ext uri="{BB962C8B-B14F-4D97-AF65-F5344CB8AC3E}">
        <p14:creationId xmlns:p14="http://schemas.microsoft.com/office/powerpoint/2010/main" val="4270425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
            <a:extLst>
              <a:ext uri="{FF2B5EF4-FFF2-40B4-BE49-F238E27FC236}">
                <a16:creationId xmlns:a16="http://schemas.microsoft.com/office/drawing/2014/main" id="{144CB742-B609-4DBF-9238-E787884B6E37}"/>
              </a:ext>
            </a:extLst>
          </p:cNvPr>
          <p:cNvSpPr>
            <a:spLocks noGrp="1"/>
          </p:cNvSpPr>
          <p:nvPr>
            <p:ph type="sldNum" sz="quarter" idx="12"/>
          </p:nvPr>
        </p:nvSpPr>
        <p:spPr>
          <a:xfrm>
            <a:off x="9035625" y="6273222"/>
            <a:ext cx="2743200" cy="365125"/>
          </a:xfrm>
        </p:spPr>
        <p:txBody>
          <a:bodyPr/>
          <a:lstStyle/>
          <a:p>
            <a:pPr>
              <a:spcAft>
                <a:spcPts val="600"/>
              </a:spcAft>
            </a:pPr>
            <a:fld id="{1BB2FFC8-FBD3-4AB4-8B59-AD7C28D526CF}" type="slidenum">
              <a:rPr lang="nb-NO" smtClean="0"/>
              <a:pPr>
                <a:spcAft>
                  <a:spcPts val="600"/>
                </a:spcAft>
              </a:pPr>
              <a:t>3</a:t>
            </a:fld>
            <a:endParaRPr lang="nb-NO"/>
          </a:p>
        </p:txBody>
      </p:sp>
      <p:sp>
        <p:nvSpPr>
          <p:cNvPr id="7" name="Tittel 1">
            <a:extLst>
              <a:ext uri="{FF2B5EF4-FFF2-40B4-BE49-F238E27FC236}">
                <a16:creationId xmlns:a16="http://schemas.microsoft.com/office/drawing/2014/main" id="{CED88FB4-A874-4A24-A27B-AA2B52533740}"/>
              </a:ext>
            </a:extLst>
          </p:cNvPr>
          <p:cNvSpPr txBox="1">
            <a:spLocks/>
          </p:cNvSpPr>
          <p:nvPr/>
        </p:nvSpPr>
        <p:spPr>
          <a:xfrm>
            <a:off x="1016119" y="1420043"/>
            <a:ext cx="3235325" cy="4065587"/>
          </a:xfrm>
          <a:prstGeom prst="rect">
            <a:avLst/>
          </a:prstGeom>
        </p:spPr>
        <p:txBody>
          <a:bodyPr vert="horz" lIns="0" tIns="0" rIns="0" bIns="0" rtlCol="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spcAft>
                <a:spcPts val="700"/>
              </a:spcAft>
            </a:pPr>
            <a:r>
              <a:rPr lang="nb-NO" sz="1700" kern="1200" dirty="0">
                <a:solidFill>
                  <a:schemeClr val="accent5"/>
                </a:solidFill>
                <a:latin typeface="+mn-lt"/>
                <a:ea typeface="+mn-ea"/>
                <a:cs typeface="+mn-cs"/>
              </a:rPr>
              <a:t>” </a:t>
            </a:r>
            <a:r>
              <a:rPr lang="nb-NO" sz="1700" i="1" kern="1200" dirty="0">
                <a:solidFill>
                  <a:schemeClr val="accent5"/>
                </a:solidFill>
                <a:latin typeface="+mn-lt"/>
                <a:ea typeface="+mn-ea"/>
                <a:cs typeface="+mn-cs"/>
              </a:rPr>
              <a:t>Å bli sett er at noen viser oss positiv oppmerksomhet. De smiler til oss, og de viser med ord og kroppsspråk at de liker oss og tror på oss og at de har interesse av, og fokus på, våre positive egenskaper og kvaliteter. Det er som om de, uten ord, formidler at de er med på laget vårt og vil heie på oss uansett hva som skjer. Dette er menneskets aller mest grunnleggende følelsesmessige behov.</a:t>
            </a:r>
            <a:r>
              <a:rPr lang="nb-NO" sz="1700" kern="1200" dirty="0">
                <a:solidFill>
                  <a:schemeClr val="accent5"/>
                </a:solidFill>
                <a:latin typeface="+mn-lt"/>
                <a:ea typeface="+mn-ea"/>
                <a:cs typeface="+mn-cs"/>
              </a:rPr>
              <a:t>”</a:t>
            </a:r>
          </a:p>
          <a:p>
            <a:pPr>
              <a:spcBef>
                <a:spcPts val="0"/>
              </a:spcBef>
              <a:spcAft>
                <a:spcPts val="700"/>
              </a:spcAft>
            </a:pPr>
            <a:endParaRPr lang="nb-NO" sz="1700" kern="1200" dirty="0">
              <a:solidFill>
                <a:schemeClr val="accent5"/>
              </a:solidFill>
              <a:latin typeface="+mn-lt"/>
              <a:ea typeface="+mn-ea"/>
              <a:cs typeface="+mn-cs"/>
            </a:endParaRPr>
          </a:p>
          <a:p>
            <a:pPr>
              <a:spcBef>
                <a:spcPts val="0"/>
              </a:spcBef>
              <a:spcAft>
                <a:spcPts val="700"/>
              </a:spcAft>
            </a:pPr>
            <a:r>
              <a:rPr lang="nb-NO" sz="1700" kern="1200" dirty="0">
                <a:solidFill>
                  <a:schemeClr val="accent5"/>
                </a:solidFill>
                <a:latin typeface="+mn-lt"/>
                <a:ea typeface="+mn-ea"/>
                <a:cs typeface="+mn-cs"/>
              </a:rPr>
              <a:t>Psykolog Trond Haukedal</a:t>
            </a:r>
          </a:p>
          <a:p>
            <a:pPr>
              <a:spcBef>
                <a:spcPts val="0"/>
              </a:spcBef>
              <a:spcAft>
                <a:spcPts val="700"/>
              </a:spcAft>
            </a:pPr>
            <a:endParaRPr lang="nb-NO" sz="1700" kern="1200" dirty="0">
              <a:solidFill>
                <a:schemeClr val="accent5"/>
              </a:solidFill>
              <a:latin typeface="+mn-lt"/>
              <a:ea typeface="+mn-ea"/>
              <a:cs typeface="+mn-cs"/>
            </a:endParaRPr>
          </a:p>
        </p:txBody>
      </p:sp>
      <p:pic>
        <p:nvPicPr>
          <p:cNvPr id="8" name="Bilde 7">
            <a:extLst>
              <a:ext uri="{FF2B5EF4-FFF2-40B4-BE49-F238E27FC236}">
                <a16:creationId xmlns:a16="http://schemas.microsoft.com/office/drawing/2014/main" id="{7FCBED31-72E6-4A18-B008-11789994CCF3}"/>
              </a:ext>
            </a:extLst>
          </p:cNvPr>
          <p:cNvPicPr>
            <a:picLocks noChangeAspect="1"/>
          </p:cNvPicPr>
          <p:nvPr/>
        </p:nvPicPr>
        <p:blipFill>
          <a:blip r:embed="rId3"/>
          <a:stretch>
            <a:fillRect/>
          </a:stretch>
        </p:blipFill>
        <p:spPr>
          <a:xfrm>
            <a:off x="5143926" y="776702"/>
            <a:ext cx="6634899" cy="4877864"/>
          </a:xfrm>
          <a:prstGeom prst="rect">
            <a:avLst/>
          </a:prstGeom>
        </p:spPr>
      </p:pic>
    </p:spTree>
    <p:extLst>
      <p:ext uri="{BB962C8B-B14F-4D97-AF65-F5344CB8AC3E}">
        <p14:creationId xmlns:p14="http://schemas.microsoft.com/office/powerpoint/2010/main" val="34863195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A32FC661-4E9E-4E9B-92E4-5690AA181E6B}"/>
              </a:ext>
            </a:extLst>
          </p:cNvPr>
          <p:cNvSpPr>
            <a:spLocks noGrp="1"/>
          </p:cNvSpPr>
          <p:nvPr>
            <p:ph type="title"/>
          </p:nvPr>
        </p:nvSpPr>
        <p:spPr>
          <a:xfrm>
            <a:off x="6477631" y="977462"/>
            <a:ext cx="5115988" cy="3920358"/>
          </a:xfrm>
        </p:spPr>
        <p:txBody>
          <a:bodyPr anchor="b">
            <a:normAutofit/>
          </a:bodyPr>
          <a:lstStyle/>
          <a:p>
            <a:pPr>
              <a:lnSpc>
                <a:spcPct val="90000"/>
              </a:lnSpc>
            </a:pPr>
            <a:r>
              <a:rPr lang="nb-NO" sz="2800" dirty="0"/>
              <a:t>En Blå Kors undersøkelse fra </a:t>
            </a:r>
            <a:br>
              <a:rPr lang="nb-NO" sz="2800" dirty="0"/>
            </a:br>
            <a:r>
              <a:rPr lang="nb-NO" sz="2800" dirty="0"/>
              <a:t>2021 viser at </a:t>
            </a:r>
            <a:r>
              <a:rPr lang="nb-NO" sz="2800" b="1" dirty="0"/>
              <a:t>over halvparten  av voksne har vært bekymret  for et barn</a:t>
            </a:r>
            <a:r>
              <a:rPr lang="nb-NO" sz="2800" dirty="0"/>
              <a:t>. </a:t>
            </a:r>
            <a:br>
              <a:rPr lang="nb-NO" sz="2800" dirty="0"/>
            </a:br>
            <a:br>
              <a:rPr lang="nb-NO" sz="2800" dirty="0"/>
            </a:br>
            <a:r>
              <a:rPr lang="nb-NO" sz="2800" dirty="0"/>
              <a:t>Av disse har kun 1  av 10 tatt kontakt med barnet direkte, mens </a:t>
            </a:r>
            <a:r>
              <a:rPr lang="nb-NO" sz="2800" b="1" dirty="0"/>
              <a:t>1 av 6 valgte å ikke  kontakte noen</a:t>
            </a:r>
            <a:r>
              <a:rPr lang="nb-NO" sz="2800" dirty="0"/>
              <a:t>. </a:t>
            </a:r>
            <a:endParaRPr lang="en-US" sz="2800" dirty="0"/>
          </a:p>
        </p:txBody>
      </p:sp>
      <p:sp>
        <p:nvSpPr>
          <p:cNvPr id="12" name="Slide Number Placeholder 2">
            <a:extLst>
              <a:ext uri="{FF2B5EF4-FFF2-40B4-BE49-F238E27FC236}">
                <a16:creationId xmlns:a16="http://schemas.microsoft.com/office/drawing/2014/main" id="{2BEBDC49-1D85-4C36-A888-2C652B07A117}"/>
              </a:ext>
            </a:extLst>
          </p:cNvPr>
          <p:cNvSpPr>
            <a:spLocks noGrp="1"/>
          </p:cNvSpPr>
          <p:nvPr>
            <p:ph type="sldNum" sz="quarter" idx="12"/>
          </p:nvPr>
        </p:nvSpPr>
        <p:spPr>
          <a:xfrm>
            <a:off x="9035625" y="6273222"/>
            <a:ext cx="2743200" cy="365125"/>
          </a:xfrm>
        </p:spPr>
        <p:txBody>
          <a:bodyPr anchor="ctr">
            <a:normAutofit/>
          </a:bodyPr>
          <a:lstStyle/>
          <a:p>
            <a:pPr>
              <a:spcAft>
                <a:spcPts val="600"/>
              </a:spcAft>
            </a:pPr>
            <a:fld id="{1BB2FFC8-FBD3-4AB4-8B59-AD7C28D526CF}" type="slidenum">
              <a:rPr lang="nb-NO" smtClean="0"/>
              <a:pPr>
                <a:spcAft>
                  <a:spcPts val="600"/>
                </a:spcAft>
              </a:pPr>
              <a:t>4</a:t>
            </a:fld>
            <a:endParaRPr lang="nb-NO"/>
          </a:p>
        </p:txBody>
      </p:sp>
      <p:pic>
        <p:nvPicPr>
          <p:cNvPr id="6" name="Bilde 5">
            <a:extLst>
              <a:ext uri="{FF2B5EF4-FFF2-40B4-BE49-F238E27FC236}">
                <a16:creationId xmlns:a16="http://schemas.microsoft.com/office/drawing/2014/main" id="{75BB8CA0-F64A-4785-AB1D-E2FC1383C86C}"/>
              </a:ext>
            </a:extLst>
          </p:cNvPr>
          <p:cNvPicPr>
            <a:picLocks noChangeAspect="1"/>
          </p:cNvPicPr>
          <p:nvPr/>
        </p:nvPicPr>
        <p:blipFill>
          <a:blip r:embed="rId3"/>
          <a:stretch>
            <a:fillRect/>
          </a:stretch>
        </p:blipFill>
        <p:spPr>
          <a:xfrm>
            <a:off x="178676" y="678991"/>
            <a:ext cx="5917324" cy="4744347"/>
          </a:xfrm>
          <a:prstGeom prst="rect">
            <a:avLst/>
          </a:prstGeom>
        </p:spPr>
      </p:pic>
    </p:spTree>
    <p:extLst>
      <p:ext uri="{BB962C8B-B14F-4D97-AF65-F5344CB8AC3E}">
        <p14:creationId xmlns:p14="http://schemas.microsoft.com/office/powerpoint/2010/main" val="14199803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0AF7298D-6017-40E9-AD31-F5772735A4F2}"/>
              </a:ext>
            </a:extLst>
          </p:cNvPr>
          <p:cNvSpPr>
            <a:spLocks noGrp="1"/>
          </p:cNvSpPr>
          <p:nvPr>
            <p:ph type="title"/>
          </p:nvPr>
        </p:nvSpPr>
        <p:spPr>
          <a:xfrm>
            <a:off x="366070" y="913020"/>
            <a:ext cx="3890620" cy="3574897"/>
          </a:xfrm>
        </p:spPr>
        <p:txBody>
          <a:bodyPr vert="horz" wrap="square" lIns="91440" tIns="45720" rIns="91440" bIns="45720" rtlCol="0" anchor="t">
            <a:normAutofit/>
          </a:bodyPr>
          <a:lstStyle/>
          <a:p>
            <a:pPr defTabSz="914400">
              <a:lnSpc>
                <a:spcPct val="90000"/>
              </a:lnSpc>
            </a:pPr>
            <a:r>
              <a:rPr lang="en-US" sz="2800" b="1" i="1" dirty="0" err="1"/>
              <a:t>Hva</a:t>
            </a:r>
            <a:r>
              <a:rPr lang="en-US" sz="2800" b="1" i="1" dirty="0"/>
              <a:t> </a:t>
            </a:r>
            <a:r>
              <a:rPr lang="en-US" sz="2800" b="1" i="1" dirty="0" err="1"/>
              <a:t>kan</a:t>
            </a:r>
            <a:r>
              <a:rPr lang="en-US" sz="2800" b="1" i="1" dirty="0"/>
              <a:t> du </a:t>
            </a:r>
            <a:r>
              <a:rPr lang="en-US" sz="2800" b="1" i="1" dirty="0" err="1"/>
              <a:t>gjøre</a:t>
            </a:r>
            <a:r>
              <a:rPr lang="en-US" sz="2800" b="1" i="1" dirty="0"/>
              <a:t> </a:t>
            </a:r>
            <a:r>
              <a:rPr lang="en-US" sz="2800" b="1" i="1" dirty="0" err="1"/>
              <a:t>overfor</a:t>
            </a:r>
            <a:r>
              <a:rPr lang="en-US" sz="2800" b="1" i="1" dirty="0"/>
              <a:t> </a:t>
            </a:r>
            <a:r>
              <a:rPr lang="en-US" sz="2800" b="1" i="1" dirty="0" err="1"/>
              <a:t>barnet</a:t>
            </a:r>
            <a:r>
              <a:rPr lang="en-US" sz="2800" b="1" i="1" dirty="0"/>
              <a:t> du er </a:t>
            </a:r>
            <a:r>
              <a:rPr lang="en-US" sz="2800" b="1" i="1" dirty="0" err="1"/>
              <a:t>bekymret</a:t>
            </a:r>
            <a:r>
              <a:rPr lang="en-US" sz="2800" b="1" i="1" dirty="0"/>
              <a:t> for, </a:t>
            </a:r>
            <a:r>
              <a:rPr lang="en-US" sz="2800" b="1" i="1" dirty="0" err="1"/>
              <a:t>som</a:t>
            </a:r>
            <a:r>
              <a:rPr lang="en-US" sz="2800" b="1" i="1" dirty="0"/>
              <a:t> </a:t>
            </a:r>
            <a:r>
              <a:rPr lang="en-US" sz="2800" b="1" i="1" dirty="0" err="1"/>
              <a:t>kan</a:t>
            </a:r>
            <a:r>
              <a:rPr lang="en-US" sz="2800" b="1" i="1" dirty="0"/>
              <a:t> </a:t>
            </a:r>
            <a:r>
              <a:rPr lang="en-US" sz="2800" b="1" i="1" dirty="0" err="1"/>
              <a:t>oppfattes</a:t>
            </a:r>
            <a:r>
              <a:rPr lang="en-US" sz="2800" b="1" i="1" dirty="0"/>
              <a:t> </a:t>
            </a:r>
            <a:r>
              <a:rPr lang="en-US" sz="2800" b="1" i="1" dirty="0" err="1"/>
              <a:t>som</a:t>
            </a:r>
            <a:r>
              <a:rPr lang="en-US" sz="2800" b="1" i="1" dirty="0"/>
              <a:t> </a:t>
            </a:r>
            <a:r>
              <a:rPr lang="en-US" sz="2800" b="1" i="1" dirty="0" err="1"/>
              <a:t>omsorgshandling</a:t>
            </a:r>
            <a:r>
              <a:rPr lang="en-US" sz="2800" b="1" i="1" dirty="0"/>
              <a:t>? </a:t>
            </a:r>
            <a:endParaRPr lang="en-US" sz="2800" dirty="0"/>
          </a:p>
        </p:txBody>
      </p:sp>
      <p:sp>
        <p:nvSpPr>
          <p:cNvPr id="11" name="Slide Number Placeholder 3">
            <a:extLst>
              <a:ext uri="{FF2B5EF4-FFF2-40B4-BE49-F238E27FC236}">
                <a16:creationId xmlns:a16="http://schemas.microsoft.com/office/drawing/2014/main" id="{800034E9-46AE-424C-A908-BE8B2E79D7C6}"/>
              </a:ext>
            </a:extLst>
          </p:cNvPr>
          <p:cNvSpPr>
            <a:spLocks noGrp="1"/>
          </p:cNvSpPr>
          <p:nvPr>
            <p:ph type="sldNum" sz="quarter" idx="12"/>
          </p:nvPr>
        </p:nvSpPr>
        <p:spPr>
          <a:xfrm>
            <a:off x="9035625" y="6273222"/>
            <a:ext cx="2743200" cy="365125"/>
          </a:xfrm>
        </p:spPr>
        <p:txBody>
          <a:bodyPr anchor="ctr">
            <a:normAutofit/>
          </a:bodyPr>
          <a:lstStyle/>
          <a:p>
            <a:pPr>
              <a:spcAft>
                <a:spcPts val="600"/>
              </a:spcAft>
            </a:pPr>
            <a:fld id="{1BB2FFC8-FBD3-4AB4-8B59-AD7C28D526CF}" type="slidenum">
              <a:rPr lang="nb-NO" smtClean="0"/>
              <a:pPr>
                <a:spcAft>
                  <a:spcPts val="600"/>
                </a:spcAft>
              </a:pPr>
              <a:t>5</a:t>
            </a:fld>
            <a:endParaRPr lang="nb-NO"/>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343" r="3343"/>
          <a:stretch/>
        </p:blipFill>
        <p:spPr>
          <a:xfrm>
            <a:off x="4330909" y="367390"/>
            <a:ext cx="7495021" cy="5361358"/>
          </a:xfrm>
          <a:prstGeom prst="rect">
            <a:avLst/>
          </a:prstGeom>
          <a:noFill/>
        </p:spPr>
      </p:pic>
    </p:spTree>
    <p:extLst>
      <p:ext uri="{BB962C8B-B14F-4D97-AF65-F5344CB8AC3E}">
        <p14:creationId xmlns:p14="http://schemas.microsoft.com/office/powerpoint/2010/main" val="12397361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350798" y="335515"/>
            <a:ext cx="4825083" cy="1477328"/>
          </a:xfrm>
        </p:spPr>
        <p:txBody>
          <a:bodyPr vert="horz" lIns="91440" tIns="45720" rIns="91440" bIns="45720" rtlCol="0" anchor="b">
            <a:normAutofit/>
          </a:bodyPr>
          <a:lstStyle/>
          <a:p>
            <a:pPr defTabSz="914400">
              <a:lnSpc>
                <a:spcPct val="90000"/>
              </a:lnSpc>
            </a:pPr>
            <a:r>
              <a:rPr lang="nb-NO" b="1" dirty="0"/>
              <a:t>Fra holdning til handling</a:t>
            </a:r>
            <a:endParaRPr lang="en-US" b="1" dirty="0"/>
          </a:p>
        </p:txBody>
      </p:sp>
      <p:sp>
        <p:nvSpPr>
          <p:cNvPr id="13" name="Content Placeholder 12">
            <a:extLst>
              <a:ext uri="{FF2B5EF4-FFF2-40B4-BE49-F238E27FC236}">
                <a16:creationId xmlns:a16="http://schemas.microsoft.com/office/drawing/2014/main" id="{FFBC62ED-F314-46FB-8F7E-040075964794}"/>
              </a:ext>
            </a:extLst>
          </p:cNvPr>
          <p:cNvSpPr>
            <a:spLocks noGrp="1"/>
          </p:cNvSpPr>
          <p:nvPr>
            <p:ph idx="1"/>
          </p:nvPr>
        </p:nvSpPr>
        <p:spPr>
          <a:xfrm>
            <a:off x="6350797" y="2167188"/>
            <a:ext cx="4825084" cy="3561668"/>
          </a:xfrm>
        </p:spPr>
        <p:txBody>
          <a:bodyPr vert="horz" lIns="91440" tIns="45720" rIns="91440" bIns="45720" rtlCol="0">
            <a:normAutofit/>
          </a:bodyPr>
          <a:lstStyle/>
          <a:p>
            <a:pPr marL="0" indent="0" defTabSz="914400">
              <a:lnSpc>
                <a:spcPct val="90000"/>
              </a:lnSpc>
              <a:spcBef>
                <a:spcPts val="1000"/>
              </a:spcBef>
              <a:buNone/>
            </a:pPr>
            <a:r>
              <a:rPr lang="nb-NO" dirty="0"/>
              <a:t>«Å bli sett» i et forebyggings- og generasjonsperspektiv betyr at sårbare barn får kjenne og erfare omsorg fra trygge voksne i sitt nærmiljø. </a:t>
            </a:r>
            <a:endParaRPr lang="nb-NO"/>
          </a:p>
          <a:p>
            <a:pPr marL="0" indent="0" defTabSz="914400">
              <a:lnSpc>
                <a:spcPct val="90000"/>
              </a:lnSpc>
              <a:spcBef>
                <a:spcPts val="1000"/>
              </a:spcBef>
              <a:buNone/>
            </a:pPr>
            <a:r>
              <a:rPr lang="nb-NO" dirty="0"/>
              <a:t>En anonym bekymringsmelding alene oppleves ikke som omsorg av barnet selv. </a:t>
            </a:r>
            <a:r>
              <a:rPr lang="nb-NO" b="1" dirty="0"/>
              <a:t>Det er viktig at omsorgen utøves i barnehøyde og direkte rettet mot barnet.</a:t>
            </a:r>
            <a:endParaRPr lang="nb-NO" b="1"/>
          </a:p>
        </p:txBody>
      </p:sp>
      <p:sp>
        <p:nvSpPr>
          <p:cNvPr id="18" name="Slide Number Placeholder 3">
            <a:extLst>
              <a:ext uri="{FF2B5EF4-FFF2-40B4-BE49-F238E27FC236}">
                <a16:creationId xmlns:a16="http://schemas.microsoft.com/office/drawing/2014/main" id="{711AD8C0-5D2E-4AD7-8D3F-EF774493FA6D}"/>
              </a:ext>
            </a:extLst>
          </p:cNvPr>
          <p:cNvSpPr>
            <a:spLocks noGrp="1"/>
          </p:cNvSpPr>
          <p:nvPr>
            <p:ph type="sldNum" sz="quarter" idx="12"/>
          </p:nvPr>
        </p:nvSpPr>
        <p:spPr>
          <a:xfrm>
            <a:off x="9035625" y="6273222"/>
            <a:ext cx="2743200" cy="365125"/>
          </a:xfrm>
        </p:spPr>
        <p:txBody>
          <a:bodyPr anchor="ctr">
            <a:normAutofit/>
          </a:bodyPr>
          <a:lstStyle/>
          <a:p>
            <a:pPr>
              <a:spcAft>
                <a:spcPts val="600"/>
              </a:spcAft>
            </a:pPr>
            <a:fld id="{1BB2FFC8-FBD3-4AB4-8B59-AD7C28D526CF}" type="slidenum">
              <a:rPr lang="nb-NO" smtClean="0"/>
              <a:pPr>
                <a:spcAft>
                  <a:spcPts val="600"/>
                </a:spcAft>
              </a:pPr>
              <a:t>6</a:t>
            </a:fld>
            <a:endParaRPr lang="nb-NO"/>
          </a:p>
        </p:txBody>
      </p:sp>
      <p:pic>
        <p:nvPicPr>
          <p:cNvPr id="4" name="Bilde 3">
            <a:extLst>
              <a:ext uri="{FF2B5EF4-FFF2-40B4-BE49-F238E27FC236}">
                <a16:creationId xmlns:a16="http://schemas.microsoft.com/office/drawing/2014/main" id="{6CD2A896-74A8-489F-83AB-07967707FCDC}"/>
              </a:ext>
            </a:extLst>
          </p:cNvPr>
          <p:cNvPicPr>
            <a:picLocks noChangeAspect="1"/>
          </p:cNvPicPr>
          <p:nvPr/>
        </p:nvPicPr>
        <p:blipFill rotWithShape="1">
          <a:blip r:embed="rId3"/>
          <a:srcRect l="19014" r="14234" b="-2"/>
          <a:stretch/>
        </p:blipFill>
        <p:spPr>
          <a:xfrm>
            <a:off x="367966" y="367390"/>
            <a:ext cx="5361466" cy="5361466"/>
          </a:xfrm>
          <a:prstGeom prst="rect">
            <a:avLst/>
          </a:prstGeom>
          <a:noFill/>
        </p:spPr>
      </p:pic>
    </p:spTree>
    <p:extLst>
      <p:ext uri="{BB962C8B-B14F-4D97-AF65-F5344CB8AC3E}">
        <p14:creationId xmlns:p14="http://schemas.microsoft.com/office/powerpoint/2010/main" val="19182727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0797" y="390480"/>
            <a:ext cx="4825083" cy="1477328"/>
          </a:xfrm>
        </p:spPr>
        <p:txBody>
          <a:bodyPr anchor="b">
            <a:normAutofit/>
          </a:bodyPr>
          <a:lstStyle/>
          <a:p>
            <a:r>
              <a:rPr lang="nb-NO" b="1" dirty="0" err="1"/>
              <a:t>Resiliens</a:t>
            </a:r>
            <a:endParaRPr lang="en-US" dirty="0"/>
          </a:p>
        </p:txBody>
      </p:sp>
      <p:sp>
        <p:nvSpPr>
          <p:cNvPr id="3" name="Content Placeholder 2"/>
          <p:cNvSpPr>
            <a:spLocks noGrp="1"/>
          </p:cNvSpPr>
          <p:nvPr>
            <p:ph idx="1"/>
          </p:nvPr>
        </p:nvSpPr>
        <p:spPr>
          <a:xfrm>
            <a:off x="6350797" y="2167188"/>
            <a:ext cx="4825084" cy="3561668"/>
          </a:xfrm>
        </p:spPr>
        <p:txBody>
          <a:bodyPr>
            <a:normAutofit/>
          </a:bodyPr>
          <a:lstStyle/>
          <a:p>
            <a:pPr marL="0" indent="0">
              <a:lnSpc>
                <a:spcPct val="90000"/>
              </a:lnSpc>
              <a:buNone/>
            </a:pPr>
            <a:r>
              <a:rPr lang="nb-NO" sz="2000" err="1"/>
              <a:t>Resiliens</a:t>
            </a:r>
            <a:r>
              <a:rPr lang="nb-NO" sz="2000"/>
              <a:t>, eller robusthet, betyr god fungering tross erfaringer med alvorlig risiko.</a:t>
            </a:r>
          </a:p>
          <a:p>
            <a:pPr marL="0" indent="0">
              <a:lnSpc>
                <a:spcPct val="90000"/>
              </a:lnSpc>
              <a:buNone/>
            </a:pPr>
            <a:r>
              <a:rPr lang="nb-NO" sz="2000"/>
              <a:t>Alvorlig risiko kan være omsorgssvikt, psykologisk mishandling, sosial nød, katastrofer, terror eller krig.</a:t>
            </a:r>
          </a:p>
          <a:p>
            <a:pPr marL="0" indent="0">
              <a:lnSpc>
                <a:spcPct val="90000"/>
              </a:lnSpc>
              <a:buNone/>
            </a:pPr>
            <a:r>
              <a:rPr lang="nb-NO" sz="2000" err="1"/>
              <a:t>Resiliensforskning</a:t>
            </a:r>
            <a:r>
              <a:rPr lang="nb-NO" sz="2000"/>
              <a:t> viser at de barna som klarer seg bra i livet, til tross for risikofaktorer ved foreldrenes omsorgsevne, ofte gjør det </a:t>
            </a:r>
            <a:r>
              <a:rPr lang="nb-NO" sz="2000" b="1"/>
              <a:t>fordi de «har blitt sett» av en voksen i nærmiljøet. </a:t>
            </a:r>
          </a:p>
        </p:txBody>
      </p:sp>
      <p:sp>
        <p:nvSpPr>
          <p:cNvPr id="12" name="Slide Number Placeholder 3">
            <a:extLst>
              <a:ext uri="{FF2B5EF4-FFF2-40B4-BE49-F238E27FC236}">
                <a16:creationId xmlns:a16="http://schemas.microsoft.com/office/drawing/2014/main" id="{1576FC21-D2D6-4770-9F09-500446654B7E}"/>
              </a:ext>
            </a:extLst>
          </p:cNvPr>
          <p:cNvSpPr>
            <a:spLocks noGrp="1"/>
          </p:cNvSpPr>
          <p:nvPr>
            <p:ph type="sldNum" sz="quarter" idx="12"/>
          </p:nvPr>
        </p:nvSpPr>
        <p:spPr>
          <a:xfrm>
            <a:off x="9035625" y="6273222"/>
            <a:ext cx="2743200" cy="365125"/>
          </a:xfrm>
        </p:spPr>
        <p:txBody>
          <a:bodyPr anchor="ctr">
            <a:normAutofit/>
          </a:bodyPr>
          <a:lstStyle/>
          <a:p>
            <a:pPr>
              <a:spcAft>
                <a:spcPts val="600"/>
              </a:spcAft>
            </a:pPr>
            <a:fld id="{1BB2FFC8-FBD3-4AB4-8B59-AD7C28D526CF}" type="slidenum">
              <a:rPr lang="nb-NO" smtClean="0"/>
              <a:pPr>
                <a:spcAft>
                  <a:spcPts val="600"/>
                </a:spcAft>
              </a:pPr>
              <a:t>7</a:t>
            </a:fld>
            <a:endParaRPr lang="nb-NO"/>
          </a:p>
        </p:txBody>
      </p:sp>
      <p:pic>
        <p:nvPicPr>
          <p:cNvPr id="5" name="Bilde 4">
            <a:extLst>
              <a:ext uri="{FF2B5EF4-FFF2-40B4-BE49-F238E27FC236}">
                <a16:creationId xmlns:a16="http://schemas.microsoft.com/office/drawing/2014/main" id="{A519BF77-2705-40FE-BAD1-741A711DE89F}"/>
              </a:ext>
            </a:extLst>
          </p:cNvPr>
          <p:cNvPicPr>
            <a:picLocks noChangeAspect="1"/>
          </p:cNvPicPr>
          <p:nvPr/>
        </p:nvPicPr>
        <p:blipFill>
          <a:blip r:embed="rId3"/>
          <a:stretch>
            <a:fillRect/>
          </a:stretch>
        </p:blipFill>
        <p:spPr>
          <a:xfrm>
            <a:off x="479738" y="1306359"/>
            <a:ext cx="5361466" cy="3578778"/>
          </a:xfrm>
          <a:prstGeom prst="rect">
            <a:avLst/>
          </a:prstGeom>
          <a:noFill/>
        </p:spPr>
      </p:pic>
    </p:spTree>
    <p:extLst>
      <p:ext uri="{BB962C8B-B14F-4D97-AF65-F5344CB8AC3E}">
        <p14:creationId xmlns:p14="http://schemas.microsoft.com/office/powerpoint/2010/main" val="3044651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tel 12">
            <a:extLst>
              <a:ext uri="{FF2B5EF4-FFF2-40B4-BE49-F238E27FC236}">
                <a16:creationId xmlns:a16="http://schemas.microsoft.com/office/drawing/2014/main" id="{FA404906-52BB-4B15-8EC3-B939CB770311}"/>
              </a:ext>
            </a:extLst>
          </p:cNvPr>
          <p:cNvSpPr>
            <a:spLocks noGrp="1"/>
          </p:cNvSpPr>
          <p:nvPr>
            <p:ph type="title"/>
          </p:nvPr>
        </p:nvSpPr>
        <p:spPr>
          <a:xfrm>
            <a:off x="6350798" y="335515"/>
            <a:ext cx="4825083" cy="1477328"/>
          </a:xfrm>
        </p:spPr>
        <p:txBody>
          <a:bodyPr anchor="b">
            <a:normAutofit/>
          </a:bodyPr>
          <a:lstStyle/>
          <a:p>
            <a:pPr>
              <a:lnSpc>
                <a:spcPct val="90000"/>
              </a:lnSpc>
            </a:pPr>
            <a:r>
              <a:rPr lang="nb-NO" sz="3000" b="1" i="1"/>
              <a:t>Hvorfor bør vi snakke om barn i sårbare livssituasjoner?</a:t>
            </a:r>
          </a:p>
        </p:txBody>
      </p:sp>
      <p:sp>
        <p:nvSpPr>
          <p:cNvPr id="14" name="Plassholder for innhold 13">
            <a:extLst>
              <a:ext uri="{FF2B5EF4-FFF2-40B4-BE49-F238E27FC236}">
                <a16:creationId xmlns:a16="http://schemas.microsoft.com/office/drawing/2014/main" id="{674D7ABC-C57A-4F8B-9531-A6DED4E2EE2F}"/>
              </a:ext>
            </a:extLst>
          </p:cNvPr>
          <p:cNvSpPr>
            <a:spLocks noGrp="1"/>
          </p:cNvSpPr>
          <p:nvPr>
            <p:ph idx="1"/>
          </p:nvPr>
        </p:nvSpPr>
        <p:spPr>
          <a:xfrm>
            <a:off x="6350797" y="2167188"/>
            <a:ext cx="4825084" cy="3561668"/>
          </a:xfrm>
        </p:spPr>
        <p:txBody>
          <a:bodyPr>
            <a:normAutofit/>
          </a:bodyPr>
          <a:lstStyle/>
          <a:p>
            <a:r>
              <a:rPr lang="nb-NO" dirty="0"/>
              <a:t>For at flest mulig voksne skal få kunnskap om og bli trygge på hva de kan gjøre ved bekymring for et barn.</a:t>
            </a:r>
          </a:p>
          <a:p>
            <a:r>
              <a:rPr lang="nb-NO" dirty="0"/>
              <a:t>For at flest mulig voksne skjønner hvor viktig det er å ta seg tid til å snakke med et barn og vise gjennom ord og handling at barnet er verdt å bruke tid på. </a:t>
            </a:r>
          </a:p>
        </p:txBody>
      </p:sp>
      <p:sp>
        <p:nvSpPr>
          <p:cNvPr id="19" name="Slide Number Placeholder 3">
            <a:extLst>
              <a:ext uri="{FF2B5EF4-FFF2-40B4-BE49-F238E27FC236}">
                <a16:creationId xmlns:a16="http://schemas.microsoft.com/office/drawing/2014/main" id="{9D148B11-5B70-449A-B586-B99E48A23F5E}"/>
              </a:ext>
            </a:extLst>
          </p:cNvPr>
          <p:cNvSpPr>
            <a:spLocks noGrp="1"/>
          </p:cNvSpPr>
          <p:nvPr>
            <p:ph type="sldNum" sz="quarter" idx="12"/>
          </p:nvPr>
        </p:nvSpPr>
        <p:spPr>
          <a:xfrm>
            <a:off x="9035625" y="6273222"/>
            <a:ext cx="2743200" cy="365125"/>
          </a:xfrm>
        </p:spPr>
        <p:txBody>
          <a:bodyPr anchor="ctr">
            <a:normAutofit/>
          </a:bodyPr>
          <a:lstStyle/>
          <a:p>
            <a:pPr>
              <a:spcAft>
                <a:spcPts val="600"/>
              </a:spcAft>
            </a:pPr>
            <a:fld id="{1BB2FFC8-FBD3-4AB4-8B59-AD7C28D526CF}" type="slidenum">
              <a:rPr lang="nb-NO" smtClean="0"/>
              <a:pPr>
                <a:spcAft>
                  <a:spcPts val="600"/>
                </a:spcAft>
              </a:pPr>
              <a:t>8</a:t>
            </a:fld>
            <a:endParaRPr lang="nb-NO" dirty="0"/>
          </a:p>
        </p:txBody>
      </p:sp>
      <p:pic>
        <p:nvPicPr>
          <p:cNvPr id="2" name="Bilde 1">
            <a:extLst>
              <a:ext uri="{FF2B5EF4-FFF2-40B4-BE49-F238E27FC236}">
                <a16:creationId xmlns:a16="http://schemas.microsoft.com/office/drawing/2014/main" id="{08866BAC-F726-4B6C-B96E-E0042295E27F}"/>
              </a:ext>
            </a:extLst>
          </p:cNvPr>
          <p:cNvPicPr>
            <a:picLocks noChangeAspect="1"/>
          </p:cNvPicPr>
          <p:nvPr/>
        </p:nvPicPr>
        <p:blipFill rotWithShape="1">
          <a:blip r:embed="rId3"/>
          <a:srcRect l="15500" r="27001" b="1"/>
          <a:stretch/>
        </p:blipFill>
        <p:spPr>
          <a:xfrm>
            <a:off x="367966" y="367390"/>
            <a:ext cx="5361466" cy="5361466"/>
          </a:xfrm>
          <a:prstGeom prst="rect">
            <a:avLst/>
          </a:prstGeom>
          <a:noFill/>
        </p:spPr>
      </p:pic>
    </p:spTree>
    <p:extLst>
      <p:ext uri="{BB962C8B-B14F-4D97-AF65-F5344CB8AC3E}">
        <p14:creationId xmlns:p14="http://schemas.microsoft.com/office/powerpoint/2010/main" val="14891339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46ED6E9-FAB4-46AA-9493-FF24D06D05A1}"/>
              </a:ext>
            </a:extLst>
          </p:cNvPr>
          <p:cNvSpPr>
            <a:spLocks noGrp="1"/>
          </p:cNvSpPr>
          <p:nvPr>
            <p:ph type="title"/>
          </p:nvPr>
        </p:nvSpPr>
        <p:spPr>
          <a:xfrm>
            <a:off x="6350798" y="335515"/>
            <a:ext cx="4825083" cy="1477328"/>
          </a:xfrm>
        </p:spPr>
        <p:txBody>
          <a:bodyPr vert="horz" lIns="91440" tIns="45720" rIns="91440" bIns="45720" rtlCol="0" anchor="b">
            <a:normAutofit/>
          </a:bodyPr>
          <a:lstStyle/>
          <a:p>
            <a:r>
              <a:rPr lang="en-US" b="1" dirty="0" err="1"/>
              <a:t>Vår</a:t>
            </a:r>
            <a:r>
              <a:rPr lang="en-US" b="1" dirty="0"/>
              <a:t> </a:t>
            </a:r>
            <a:r>
              <a:rPr lang="en-US" b="1" dirty="0" err="1"/>
              <a:t>første</a:t>
            </a:r>
            <a:r>
              <a:rPr lang="en-US" b="1" dirty="0"/>
              <a:t> </a:t>
            </a:r>
            <a:r>
              <a:rPr lang="en-US" b="1" dirty="0" err="1"/>
              <a:t>råd</a:t>
            </a:r>
            <a:endParaRPr lang="en-US" b="1" dirty="0"/>
          </a:p>
        </p:txBody>
      </p:sp>
      <p:sp>
        <p:nvSpPr>
          <p:cNvPr id="12" name="Content Placeholder 11">
            <a:extLst>
              <a:ext uri="{FF2B5EF4-FFF2-40B4-BE49-F238E27FC236}">
                <a16:creationId xmlns:a16="http://schemas.microsoft.com/office/drawing/2014/main" id="{9F7CCB01-40B2-44D6-8331-DFFC8707BDC0}"/>
              </a:ext>
            </a:extLst>
          </p:cNvPr>
          <p:cNvSpPr>
            <a:spLocks noGrp="1"/>
          </p:cNvSpPr>
          <p:nvPr>
            <p:ph idx="1"/>
          </p:nvPr>
        </p:nvSpPr>
        <p:spPr>
          <a:xfrm>
            <a:off x="6462570" y="3007644"/>
            <a:ext cx="4825084" cy="842712"/>
          </a:xfrm>
        </p:spPr>
        <p:txBody>
          <a:bodyPr vert="horz" lIns="91440" tIns="45720" rIns="91440" bIns="45720" rtlCol="0">
            <a:normAutofit/>
          </a:bodyPr>
          <a:lstStyle/>
          <a:p>
            <a:pPr marL="0" indent="0">
              <a:buNone/>
            </a:pPr>
            <a:r>
              <a:rPr lang="en-US" b="1" i="1" dirty="0"/>
              <a:t>TA MAGEFØLELSEN PÅ ALVOR</a:t>
            </a:r>
          </a:p>
        </p:txBody>
      </p:sp>
      <p:sp>
        <p:nvSpPr>
          <p:cNvPr id="17" name="Slide Number Placeholder 3">
            <a:extLst>
              <a:ext uri="{FF2B5EF4-FFF2-40B4-BE49-F238E27FC236}">
                <a16:creationId xmlns:a16="http://schemas.microsoft.com/office/drawing/2014/main" id="{D3C924F8-A5B8-4B6C-8322-2B3063B1201D}"/>
              </a:ext>
            </a:extLst>
          </p:cNvPr>
          <p:cNvSpPr>
            <a:spLocks noGrp="1"/>
          </p:cNvSpPr>
          <p:nvPr>
            <p:ph type="sldNum" sz="quarter" idx="12"/>
          </p:nvPr>
        </p:nvSpPr>
        <p:spPr>
          <a:xfrm>
            <a:off x="9035625" y="6273222"/>
            <a:ext cx="2743200" cy="365125"/>
          </a:xfrm>
        </p:spPr>
        <p:txBody>
          <a:bodyPr anchor="ctr">
            <a:normAutofit/>
          </a:bodyPr>
          <a:lstStyle/>
          <a:p>
            <a:pPr>
              <a:spcAft>
                <a:spcPts val="600"/>
              </a:spcAft>
            </a:pPr>
            <a:fld id="{1BB2FFC8-FBD3-4AB4-8B59-AD7C28D526CF}" type="slidenum">
              <a:rPr lang="nb-NO" smtClean="0"/>
              <a:pPr>
                <a:spcAft>
                  <a:spcPts val="600"/>
                </a:spcAft>
              </a:pPr>
              <a:t>9</a:t>
            </a:fld>
            <a:endParaRPr lang="nb-NO"/>
          </a:p>
        </p:txBody>
      </p:sp>
      <p:pic>
        <p:nvPicPr>
          <p:cNvPr id="4" name="Bilde 3">
            <a:extLst>
              <a:ext uri="{FF2B5EF4-FFF2-40B4-BE49-F238E27FC236}">
                <a16:creationId xmlns:a16="http://schemas.microsoft.com/office/drawing/2014/main" id="{829AB2C8-81B0-4B90-A2B3-2FE3E9054BC4}"/>
              </a:ext>
            </a:extLst>
          </p:cNvPr>
          <p:cNvPicPr>
            <a:picLocks noChangeAspect="1"/>
          </p:cNvPicPr>
          <p:nvPr/>
        </p:nvPicPr>
        <p:blipFill rotWithShape="1">
          <a:blip r:embed="rId2"/>
          <a:srcRect l="34226" r="25" b="1"/>
          <a:stretch/>
        </p:blipFill>
        <p:spPr>
          <a:xfrm>
            <a:off x="367966" y="367390"/>
            <a:ext cx="5361466" cy="5361466"/>
          </a:xfrm>
          <a:prstGeom prst="rect">
            <a:avLst/>
          </a:prstGeom>
          <a:noFill/>
        </p:spPr>
      </p:pic>
    </p:spTree>
    <p:extLst>
      <p:ext uri="{BB962C8B-B14F-4D97-AF65-F5344CB8AC3E}">
        <p14:creationId xmlns:p14="http://schemas.microsoft.com/office/powerpoint/2010/main" val="2431012574"/>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052766"/>
      </a:dk2>
      <a:lt2>
        <a:srgbClr val="F7F5F2"/>
      </a:lt2>
      <a:accent1>
        <a:srgbClr val="052766"/>
      </a:accent1>
      <a:accent2>
        <a:srgbClr val="063280"/>
      </a:accent2>
      <a:accent3>
        <a:srgbClr val="95ADD9"/>
      </a:accent3>
      <a:accent4>
        <a:srgbClr val="E9DBCB"/>
      </a:accent4>
      <a:accent5>
        <a:srgbClr val="BED8D6"/>
      </a:accent5>
      <a:accent6>
        <a:srgbClr val="D1C5EB"/>
      </a:accent6>
      <a:hlink>
        <a:srgbClr val="0563C1"/>
      </a:hlink>
      <a:folHlink>
        <a:srgbClr val="954F72"/>
      </a:folHlink>
    </a:clrScheme>
    <a:fontScheme name="Egendefinert 57">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err="1" smtClean="0">
            <a:solidFill>
              <a:schemeClr val="tx2"/>
            </a:solidFill>
          </a:defRPr>
        </a:defPPr>
      </a:lstStyle>
    </a:txDef>
  </a:objectDefaults>
  <a:extraClrSchemeLst/>
  <a:extLst>
    <a:ext uri="{05A4C25C-085E-4340-85A3-A5531E510DB2}">
      <thm15:themeFamily xmlns:thm15="http://schemas.microsoft.com/office/thememl/2012/main" name="Blå Kors 2022" id="{F213F7CF-02AD-40A4-A4B8-F5617A51BC28}" vid="{D58D333F-A407-4B31-841F-0BFBC8B6105C}"/>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78860592E14C454B9D0545FD7B11B852" ma:contentTypeVersion="16" ma:contentTypeDescription="Opprett et nytt dokument." ma:contentTypeScope="" ma:versionID="5b4fbb9936719ee02ba03848edd98bc5">
  <xsd:schema xmlns:xsd="http://www.w3.org/2001/XMLSchema" xmlns:xs="http://www.w3.org/2001/XMLSchema" xmlns:p="http://schemas.microsoft.com/office/2006/metadata/properties" xmlns:ns2="1bae4c97-be9c-429b-8f62-e02374e6c4fb" xmlns:ns3="c86d5bb9-10c2-4996-9fa1-b744e5bc4d00" xmlns:ns4="fe0b77dd-cde5-4b2a-94f3-9e9fd4497475" targetNamespace="http://schemas.microsoft.com/office/2006/metadata/properties" ma:root="true" ma:fieldsID="a7c3de18cd77f790791a280975434462" ns2:_="" ns3:_="" ns4:_="">
    <xsd:import namespace="1bae4c97-be9c-429b-8f62-e02374e6c4fb"/>
    <xsd:import namespace="c86d5bb9-10c2-4996-9fa1-b744e5bc4d00"/>
    <xsd:import namespace="fe0b77dd-cde5-4b2a-94f3-9e9fd449747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2:MediaServiceAutoKeyPoints" minOccurs="0"/>
                <xsd:element ref="ns2:MediaServiceKeyPoints" minOccurs="0"/>
                <xsd:element ref="ns2:MediaLengthInSeconds"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ae4c97-be9c-429b-8f62-e02374e6c4f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demerkelapper" ma:readOnly="false" ma:fieldId="{5cf76f15-5ced-4ddc-b409-7134ff3c332f}" ma:taxonomyMulti="true" ma:sspId="577eb269-f0aa-4899-9c74-970040f53237"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86d5bb9-10c2-4996-9fa1-b744e5bc4d00" elementFormDefault="qualified">
    <xsd:import namespace="http://schemas.microsoft.com/office/2006/documentManagement/types"/>
    <xsd:import namespace="http://schemas.microsoft.com/office/infopath/2007/PartnerControls"/>
    <xsd:element name="SharedWithUsers" ma:index="10"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ingsdetaljer"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e0b77dd-cde5-4b2a-94f3-9e9fd4497475"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4242c007-1f44-4511-a8fc-1301ec60aaa0}" ma:internalName="TaxCatchAll" ma:showField="CatchAllData" ma:web="c86d5bb9-10c2-4996-9fa1-b744e5bc4d0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1bae4c97-be9c-429b-8f62-e02374e6c4fb">
      <Terms xmlns="http://schemas.microsoft.com/office/infopath/2007/PartnerControls"/>
    </lcf76f155ced4ddcb4097134ff3c332f>
    <TaxCatchAll xmlns="fe0b77dd-cde5-4b2a-94f3-9e9fd449747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1579073-1927-4CB2-98BD-DEC2C7ADE85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bae4c97-be9c-429b-8f62-e02374e6c4fb"/>
    <ds:schemaRef ds:uri="c86d5bb9-10c2-4996-9fa1-b744e5bc4d00"/>
    <ds:schemaRef ds:uri="fe0b77dd-cde5-4b2a-94f3-9e9fd449747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D9E0A13-1AB5-4D9D-BDE7-ECE5637BD986}">
  <ds:schemaRefs>
    <ds:schemaRef ds:uri="http://schemas.microsoft.com/office/2006/metadata/properties"/>
    <ds:schemaRef ds:uri="http://schemas.microsoft.com/office/infopath/2007/PartnerControls"/>
    <ds:schemaRef ds:uri="1bae4c97-be9c-429b-8f62-e02374e6c4fb"/>
    <ds:schemaRef ds:uri="fe0b77dd-cde5-4b2a-94f3-9e9fd4497475"/>
  </ds:schemaRefs>
</ds:datastoreItem>
</file>

<file path=customXml/itemProps3.xml><?xml version="1.0" encoding="utf-8"?>
<ds:datastoreItem xmlns:ds="http://schemas.openxmlformats.org/officeDocument/2006/customXml" ds:itemID="{62A0B63D-781A-43B4-8348-4720A7BA792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Blå Kors 2022</Template>
  <TotalTime>104</TotalTime>
  <Words>1186</Words>
  <Application>Microsoft Office PowerPoint</Application>
  <PresentationFormat>Widescreen</PresentationFormat>
  <Paragraphs>104</Paragraphs>
  <Slides>16</Slides>
  <Notes>9</Notes>
  <HiddenSlides>0</HiddenSlides>
  <MMClips>0</MMClips>
  <ScaleCrop>false</ScaleCrop>
  <HeadingPairs>
    <vt:vector size="6" baseType="variant">
      <vt:variant>
        <vt:lpstr>Brukte skrifter</vt:lpstr>
      </vt:variant>
      <vt:variant>
        <vt:i4>4</vt:i4>
      </vt:variant>
      <vt:variant>
        <vt:lpstr>Tema</vt:lpstr>
      </vt:variant>
      <vt:variant>
        <vt:i4>1</vt:i4>
      </vt:variant>
      <vt:variant>
        <vt:lpstr>Lysbildetitler</vt:lpstr>
      </vt:variant>
      <vt:variant>
        <vt:i4>16</vt:i4>
      </vt:variant>
    </vt:vector>
  </HeadingPairs>
  <TitlesOfParts>
    <vt:vector size="21" baseType="lpstr">
      <vt:lpstr>Arial</vt:lpstr>
      <vt:lpstr>Calibri</vt:lpstr>
      <vt:lpstr>Georgia</vt:lpstr>
      <vt:lpstr>Wingdings</vt:lpstr>
      <vt:lpstr>Office-tema</vt:lpstr>
      <vt:lpstr>Fra bekymring  til handling  </vt:lpstr>
      <vt:lpstr>Menneskets mest grunnleggende psykiske behov er å bli sett. </vt:lpstr>
      <vt:lpstr>PowerPoint-presentasjon</vt:lpstr>
      <vt:lpstr>En Blå Kors undersøkelse fra  2021 viser at over halvparten  av voksne har vært bekymret  for et barn.   Av disse har kun 1  av 10 tatt kontakt med barnet direkte, mens 1 av 6 valgte å ikke  kontakte noen. </vt:lpstr>
      <vt:lpstr>Hva kan du gjøre overfor barnet du er bekymret for, som kan oppfattes som omsorgshandling? </vt:lpstr>
      <vt:lpstr>Fra holdning til handling</vt:lpstr>
      <vt:lpstr>Resiliens</vt:lpstr>
      <vt:lpstr>Hvorfor bør vi snakke om barn i sårbare livssituasjoner?</vt:lpstr>
      <vt:lpstr>Vår første råd</vt:lpstr>
      <vt:lpstr>Barn i sårbare livssituasjoner er forskjellige</vt:lpstr>
      <vt:lpstr>Hvilke tegn og signaler kan tyde på at barn strever?</vt:lpstr>
      <vt:lpstr>Tegn og signaler </vt:lpstr>
      <vt:lpstr>5 gode råd</vt:lpstr>
      <vt:lpstr>PowerPoint-presentasjon</vt:lpstr>
      <vt:lpstr>Takk for at du er en  som ser og handler!</vt:lpstr>
      <vt:lpstr>Kontaktinformasjon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Fra bekymring  til handling  </dc:title>
  <dc:creator>Svetlana Dudaitiene</dc:creator>
  <cp:lastModifiedBy>Svetlana Dudaitiene</cp:lastModifiedBy>
  <cp:revision>1</cp:revision>
  <dcterms:created xsi:type="dcterms:W3CDTF">2022-03-04T08:27:04Z</dcterms:created>
  <dcterms:modified xsi:type="dcterms:W3CDTF">2022-06-28T11:50:01Z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0x01010078860592E14C454B9D0545FD7B11B852</vt:lpwstr>
  </property>
  <property fmtid="{D5CDD505-2E9C-101B-9397-08002B2CF9AE}" pid="3" name="MediaServiceImageTags">
    <vt:lpwstr/>
  </property>
</Properties>
</file>