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4"/>
    <p:sldMasterId id="2147483786" r:id="rId5"/>
  </p:sldMasterIdLst>
  <p:sldIdLst>
    <p:sldId id="280" r:id="rId6"/>
    <p:sldId id="302" r:id="rId7"/>
    <p:sldId id="298" r:id="rId8"/>
    <p:sldId id="299" r:id="rId9"/>
    <p:sldId id="300" r:id="rId10"/>
    <p:sldId id="301" r:id="rId11"/>
    <p:sldId id="295" r:id="rId12"/>
    <p:sldId id="29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Dale Hauger" userId="faf83bc7-bb0b-45d4-ada1-7e1bccf725fe" providerId="ADAL" clId="{B306992E-F1B1-4FDC-8858-4C6A3F1A897C}"/>
    <pc:docChg chg="custSel modSld">
      <pc:chgData name="Janne Dale Hauger" userId="faf83bc7-bb0b-45d4-ada1-7e1bccf725fe" providerId="ADAL" clId="{B306992E-F1B1-4FDC-8858-4C6A3F1A897C}" dt="2020-11-09T13:07:13.742" v="10" actId="404"/>
      <pc:docMkLst>
        <pc:docMk/>
      </pc:docMkLst>
      <pc:sldChg chg="modSp mod">
        <pc:chgData name="Janne Dale Hauger" userId="faf83bc7-bb0b-45d4-ada1-7e1bccf725fe" providerId="ADAL" clId="{B306992E-F1B1-4FDC-8858-4C6A3F1A897C}" dt="2020-11-09T13:07:13.742" v="10" actId="404"/>
        <pc:sldMkLst>
          <pc:docMk/>
          <pc:sldMk cId="739136458" sldId="298"/>
        </pc:sldMkLst>
        <pc:spChg chg="mod">
          <ac:chgData name="Janne Dale Hauger" userId="faf83bc7-bb0b-45d4-ada1-7e1bccf725fe" providerId="ADAL" clId="{B306992E-F1B1-4FDC-8858-4C6A3F1A897C}" dt="2020-11-09T13:07:13.742" v="10" actId="404"/>
          <ac:spMkLst>
            <pc:docMk/>
            <pc:sldMk cId="739136458" sldId="298"/>
            <ac:spMk id="2" creationId="{AD622466-1EFC-4DF1-9D2F-15D4EC5F1EE3}"/>
          </ac:spMkLst>
        </pc:spChg>
        <pc:spChg chg="mod">
          <ac:chgData name="Janne Dale Hauger" userId="faf83bc7-bb0b-45d4-ada1-7e1bccf725fe" providerId="ADAL" clId="{B306992E-F1B1-4FDC-8858-4C6A3F1A897C}" dt="2020-11-09T13:07:07.967" v="8" actId="27636"/>
          <ac:spMkLst>
            <pc:docMk/>
            <pc:sldMk cId="739136458" sldId="298"/>
            <ac:spMk id="3" creationId="{2D255165-9596-4C1E-94BD-AFC7C0323010}"/>
          </ac:spMkLst>
        </pc:spChg>
      </pc:sldChg>
      <pc:sldChg chg="modSp mod">
        <pc:chgData name="Janne Dale Hauger" userId="faf83bc7-bb0b-45d4-ada1-7e1bccf725fe" providerId="ADAL" clId="{B306992E-F1B1-4FDC-8858-4C6A3F1A897C}" dt="2020-11-09T13:06:08.409" v="1" actId="403"/>
        <pc:sldMkLst>
          <pc:docMk/>
          <pc:sldMk cId="269759226" sldId="299"/>
        </pc:sldMkLst>
        <pc:spChg chg="mod">
          <ac:chgData name="Janne Dale Hauger" userId="faf83bc7-bb0b-45d4-ada1-7e1bccf725fe" providerId="ADAL" clId="{B306992E-F1B1-4FDC-8858-4C6A3F1A897C}" dt="2020-11-09T13:06:08.409" v="1" actId="403"/>
          <ac:spMkLst>
            <pc:docMk/>
            <pc:sldMk cId="269759226" sldId="299"/>
            <ac:spMk id="3" creationId="{D572773A-B96F-4483-98D8-6FC370D3E4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87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23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63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89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51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18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27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42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619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6A04-9CB5-4983-947D-B5118442B328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A1E0-D8B2-4B46-87A1-3396AB0B96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94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42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56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4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742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97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74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66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44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3E25-8B26-45A5-B781-F0DEEC8017A7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193A-D9DA-40AF-89D3-91C721759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342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2AD6A04-9CB5-4983-947D-B5118442B328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AEBA1E0-D8B2-4B46-87A1-3396AB0B960B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322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E278D1-D12C-4788-A14B-A601C3EB6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110054"/>
            <a:ext cx="6558608" cy="4580300"/>
          </a:xfrm>
        </p:spPr>
        <p:txBody>
          <a:bodyPr>
            <a:normAutofit fontScale="90000"/>
          </a:bodyPr>
          <a:lstStyle/>
          <a:p>
            <a:pPr algn="r"/>
            <a:r>
              <a:rPr lang="en-US" sz="8000" b="1" dirty="0" err="1"/>
              <a:t>Arbeidstittel</a:t>
            </a:r>
            <a:br>
              <a:rPr lang="en-US" sz="8000" b="1" dirty="0"/>
            </a:br>
            <a:r>
              <a:rPr lang="en-US" sz="8000" b="1" dirty="0"/>
              <a:t>”U-</a:t>
            </a:r>
            <a:r>
              <a:rPr lang="en-US" sz="8000" b="1" dirty="0" err="1"/>
              <a:t>kirke</a:t>
            </a:r>
            <a:r>
              <a:rPr lang="en-US" sz="8000" b="1" dirty="0"/>
              <a:t>” Trondheim</a:t>
            </a:r>
            <a:br>
              <a:rPr lang="en-US" sz="8800" b="1" dirty="0"/>
            </a:br>
            <a:endParaRPr lang="en-US" sz="88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ACE37E-29B4-49D7-B2BE-1AEAE14ED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1947" y="1678209"/>
            <a:ext cx="3861928" cy="3683167"/>
          </a:xfrm>
        </p:spPr>
        <p:txBody>
          <a:bodyPr anchor="ctr">
            <a:norm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Innovasjon</a:t>
            </a:r>
            <a:r>
              <a:rPr lang="en-US" b="1" dirty="0">
                <a:solidFill>
                  <a:srgbClr val="000000"/>
                </a:solidFill>
              </a:rPr>
              <a:t>- </a:t>
            </a:r>
            <a:r>
              <a:rPr lang="en-US" b="1" dirty="0" err="1">
                <a:solidFill>
                  <a:srgbClr val="000000"/>
                </a:solidFill>
              </a:rPr>
              <a:t>og</a:t>
            </a:r>
            <a:r>
              <a:rPr lang="en-US" b="1" dirty="0">
                <a:solidFill>
                  <a:srgbClr val="000000"/>
                </a:solidFill>
              </a:rPr>
              <a:t> 	</a:t>
            </a:r>
            <a:r>
              <a:rPr lang="en-US" b="1" dirty="0" err="1">
                <a:solidFill>
                  <a:srgbClr val="000000"/>
                </a:solidFill>
              </a:rPr>
              <a:t>samskapingsprosjekt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9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7A9024-C33C-4B31-8EA3-8BD7DA50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5131"/>
            <a:ext cx="11353801" cy="6622869"/>
          </a:xfrm>
        </p:spPr>
        <p:txBody>
          <a:bodyPr>
            <a:normAutofit fontScale="90000"/>
          </a:bodyPr>
          <a:lstStyle/>
          <a:p>
            <a:br>
              <a:rPr lang="nb-NO" sz="9600" b="1" dirty="0"/>
            </a:br>
            <a:r>
              <a:rPr lang="nb-NO" sz="12000" b="1" dirty="0" err="1"/>
              <a:t>Frokostkafè</a:t>
            </a:r>
            <a:br>
              <a:rPr lang="nb-NO" sz="9600" dirty="0"/>
            </a:br>
            <a:r>
              <a:rPr lang="nb-NO" sz="6700" dirty="0"/>
              <a:t>i kantina på </a:t>
            </a:r>
            <a:r>
              <a:rPr lang="nb-NO" sz="6700" dirty="0" err="1"/>
              <a:t>Sunnland</a:t>
            </a:r>
            <a:r>
              <a:rPr lang="nb-NO" sz="6700" dirty="0"/>
              <a:t> skole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			</a:t>
            </a:r>
            <a:r>
              <a:rPr lang="nb-NO" sz="4000" dirty="0"/>
              <a:t>Åpent for 8.trinn på torsdager 7.30-8.30				</a:t>
            </a:r>
            <a:r>
              <a:rPr lang="nb-NO" sz="2700" dirty="0"/>
              <a:t>Arrangører: Kulturenhet og U-kirke Trondheim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E179EF2-472F-4BF4-95A4-50B585862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46" y="4267199"/>
            <a:ext cx="2080561" cy="25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5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622466-1EFC-4DF1-9D2F-15D4EC5F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anchor="b">
            <a:normAutofit/>
          </a:bodyPr>
          <a:lstStyle/>
          <a:p>
            <a:pPr algn="r"/>
            <a:r>
              <a:rPr lang="nb-NO" dirty="0">
                <a:solidFill>
                  <a:schemeClr val="accent1"/>
                </a:solidFill>
              </a:rPr>
              <a:t>Kristin </a:t>
            </a:r>
            <a:r>
              <a:rPr lang="nb-NO" dirty="0" err="1">
                <a:solidFill>
                  <a:schemeClr val="accent1"/>
                </a:solidFill>
              </a:rPr>
              <a:t>Drilen</a:t>
            </a:r>
            <a:r>
              <a:rPr lang="nb-NO" dirty="0">
                <a:solidFill>
                  <a:schemeClr val="accent1"/>
                </a:solidFill>
              </a:rPr>
              <a:t> (ansatt i kulturenheten i Trondheim)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255165-9596-4C1E-94BD-AFC7C0323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965200"/>
            <a:ext cx="5933839" cy="5205943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r>
              <a:rPr lang="nb-NO" sz="3200" dirty="0"/>
              <a:t>«</a:t>
            </a:r>
            <a:r>
              <a:rPr lang="nb-NO" sz="3200" b="1" dirty="0"/>
              <a:t>Jeg har jobbet med ungdom i Trondheim kommune i 15 år og aldri har jeg opplevd at ungdom strømmer til et aktivitetstilbud på denne måten. Jeg er imponert over hvordan ungdommene har tatt i mot </a:t>
            </a:r>
            <a:r>
              <a:rPr lang="nb-NO" sz="3200" b="1" dirty="0" err="1"/>
              <a:t>Frokostkafè</a:t>
            </a:r>
            <a:r>
              <a:rPr lang="nb-NO" sz="3200" b="1" dirty="0"/>
              <a:t>-ideen vår og ikke minst over den gleden og takknemligheten de uttrykker.»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73913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0ABDC6-07B2-41D0-BF4A-A31B7565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anchor="b">
            <a:normAutofit/>
          </a:bodyPr>
          <a:lstStyle/>
          <a:p>
            <a:pPr algn="r"/>
            <a:r>
              <a:rPr lang="nb-NO" sz="4800">
                <a:solidFill>
                  <a:schemeClr val="accent1"/>
                </a:solidFill>
              </a:rPr>
              <a:t>Ungdommer  (8.trinn Sunnland skole)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72773A-B96F-4483-98D8-6FC370D3E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965200"/>
            <a:ext cx="5410207" cy="48842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800" b="1" dirty="0"/>
              <a:t>“Dette er så koselig” </a:t>
            </a:r>
          </a:p>
          <a:p>
            <a:pPr marL="0" indent="0">
              <a:buNone/>
            </a:pPr>
            <a:endParaRPr lang="nb-NO" sz="2800" b="1" dirty="0"/>
          </a:p>
          <a:p>
            <a:pPr marL="0" indent="0">
              <a:buNone/>
            </a:pPr>
            <a:r>
              <a:rPr lang="nb-NO" sz="2800" b="1" dirty="0"/>
              <a:t>“Vi er så heldige, lurer på om 9 og 10.trinn er misunnelige?” </a:t>
            </a:r>
          </a:p>
          <a:p>
            <a:pPr marL="0" indent="0">
              <a:buNone/>
            </a:pPr>
            <a:endParaRPr lang="nb-NO" sz="2800" b="1" dirty="0"/>
          </a:p>
          <a:p>
            <a:pPr marL="0" indent="0">
              <a:buNone/>
            </a:pPr>
            <a:r>
              <a:rPr lang="nb-NO" sz="2800" b="1" dirty="0"/>
              <a:t>“Maten her smaker mye bedre enn den vi har hjemme”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6975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Bilde 4">
            <a:extLst>
              <a:ext uri="{FF2B5EF4-FFF2-40B4-BE49-F238E27FC236}">
                <a16:creationId xmlns:a16="http://schemas.microsoft.com/office/drawing/2014/main" id="{C94CE82E-88C7-453F-AFF3-486E4702A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" r="2" b="18663"/>
          <a:stretch/>
        </p:blipFill>
        <p:spPr>
          <a:xfrm>
            <a:off x="8011787" y="0"/>
            <a:ext cx="4132299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6F80779-508F-49A1-9D2C-13953332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nb-NO" sz="4000" dirty="0"/>
              <a:t>U-</a:t>
            </a:r>
            <a:r>
              <a:rPr lang="nb-NO" sz="4000" dirty="0" err="1"/>
              <a:t>kirkeChat</a:t>
            </a:r>
            <a:endParaRPr lang="nb-NO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4AD17FE-5181-44B9-BAB7-5F9AEDE80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269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749D72-8B3C-4395-809A-88F82C69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Ungdom (</a:t>
            </a:r>
            <a:r>
              <a:rPr lang="nb-NO" dirty="0" err="1">
                <a:solidFill>
                  <a:schemeClr val="accent1"/>
                </a:solidFill>
              </a:rPr>
              <a:t>SnapChat</a:t>
            </a:r>
            <a:r>
              <a:rPr lang="nb-NO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237296-862C-40AB-8B31-2A8BE9D34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83429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3600" dirty="0"/>
              <a:t>« Takk for at du er her»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«Jeg skal fortelle mine venner om dette tilbudet»</a:t>
            </a:r>
          </a:p>
        </p:txBody>
      </p:sp>
    </p:spTree>
    <p:extLst>
      <p:ext uri="{BB962C8B-B14F-4D97-AF65-F5344CB8AC3E}">
        <p14:creationId xmlns:p14="http://schemas.microsoft.com/office/powerpoint/2010/main" val="159975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98E00D-DE7F-4BE0-9C4C-DE65A553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4B3710E-5A06-4A13-9783-F91A7CE13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407" y="457007"/>
            <a:ext cx="2660865" cy="564776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626A22D-E818-4165-B4A2-6374CEBBB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11" y="457007"/>
            <a:ext cx="2612758" cy="566622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7E20362-A87A-4817-8BEE-7CBC35C58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927" y="457006"/>
            <a:ext cx="2611940" cy="566622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FF6F105-002F-4088-8B18-6AF2B3988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060" y="457007"/>
            <a:ext cx="2511622" cy="566622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ECBC17B-9AD3-4576-95D2-3E9851C17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1721" y="457006"/>
            <a:ext cx="2614378" cy="56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2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443eb98-c8b7-4932-9eaf-7b99730ddfbd@eurprd03">
            <a:extLst>
              <a:ext uri="{FF2B5EF4-FFF2-40B4-BE49-F238E27FC236}">
                <a16:creationId xmlns:a16="http://schemas.microsoft.com/office/drawing/2014/main" id="{CF5E888F-4A91-4AB0-AFA7-90B59E683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" b="-1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93F6E3-55A2-4685-BA35-E75F8640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b-NO" sz="3200" dirty="0"/>
              <a:t>Gapet til ungdommen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5A480-F41D-499A-A515-E248793D1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r>
              <a:rPr lang="nb-NO" sz="1600" dirty="0"/>
              <a:t>Vi MÅ over The gap – til deres arena</a:t>
            </a:r>
          </a:p>
        </p:txBody>
      </p:sp>
    </p:spTree>
    <p:extLst>
      <p:ext uri="{BB962C8B-B14F-4D97-AF65-F5344CB8AC3E}">
        <p14:creationId xmlns:p14="http://schemas.microsoft.com/office/powerpoint/2010/main" val="361515150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Beskjæring">
  <a:themeElements>
    <a:clrScheme name="Beskjæring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Beskjæring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skjæring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BD05935C34544D982BFFFDEAEE9488" ma:contentTypeVersion="12" ma:contentTypeDescription="Opprett et nytt dokument." ma:contentTypeScope="" ma:versionID="1a90791e7a7d56bd482742d462d02f86">
  <xsd:schema xmlns:xsd="http://www.w3.org/2001/XMLSchema" xmlns:xs="http://www.w3.org/2001/XMLSchema" xmlns:p="http://schemas.microsoft.com/office/2006/metadata/properties" xmlns:ns2="f54f68dc-f75c-4366-9f12-72f14565fbef" xmlns:ns3="02e9fa6f-4654-4ea0-9bc2-1e612539323e" targetNamespace="http://schemas.microsoft.com/office/2006/metadata/properties" ma:root="true" ma:fieldsID="4dfc11b3b3b200fc1bc51b6e7e4f6601" ns2:_="" ns3:_="">
    <xsd:import namespace="f54f68dc-f75c-4366-9f12-72f14565fbef"/>
    <xsd:import namespace="02e9fa6f-4654-4ea0-9bc2-1e6125393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f68dc-f75c-4366-9f12-72f14565f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9fa6f-4654-4ea0-9bc2-1e6125393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0F3296-938A-4B07-83EE-834F696B42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B140F9-25D7-4B86-A60B-956130D9D6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6C2648-5144-4A13-BC13-A9C97DC33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4f68dc-f75c-4366-9f12-72f14565fbef"/>
    <ds:schemaRef ds:uri="02e9fa6f-4654-4ea0-9bc2-1e6125393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181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Trebuchet MS</vt:lpstr>
      <vt:lpstr>Berlin</vt:lpstr>
      <vt:lpstr>Beskjæring</vt:lpstr>
      <vt:lpstr>Arbeidstittel ”U-kirke” Trondheim </vt:lpstr>
      <vt:lpstr> Frokostkafè i kantina på Sunnland skole       Åpent for 8.trinn på torsdager 7.30-8.30    Arrangører: Kulturenhet og U-kirke Trondheim</vt:lpstr>
      <vt:lpstr>Kristin Drilen (ansatt i kulturenheten i Trondheim)</vt:lpstr>
      <vt:lpstr>Ungdommer  (8.trinn Sunnland skole)</vt:lpstr>
      <vt:lpstr>U-kirkeChat</vt:lpstr>
      <vt:lpstr>Ungdom (SnapChat)</vt:lpstr>
      <vt:lpstr>PowerPoint-presentasjon</vt:lpstr>
      <vt:lpstr>Gapet til ungdommen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Arbeidstittel ”U-kirke” Trondheim </dc:title>
  <dc:creator>Katri Sundvall-Falck</dc:creator>
  <cp:lastModifiedBy>Janne Dale Hauger</cp:lastModifiedBy>
  <cp:revision>2</cp:revision>
  <dcterms:created xsi:type="dcterms:W3CDTF">2020-10-29T15:19:16Z</dcterms:created>
  <dcterms:modified xsi:type="dcterms:W3CDTF">2020-11-09T13:07:23Z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0x01010098BD05935C34544D982BFFFDEAEE9488</vt:lpwstr>
  </property>
</Properties>
</file>