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2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5F2"/>
    <a:srgbClr val="DC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87A897-D4B1-41BA-8E5B-431CD2966BB7}">
  <a:tblStyle styleId="{BD87A897-D4B1-41BA-8E5B-431CD2966BB7}" styleName="Blå kors">
    <a:wholeTbl>
      <a:tcTxStyle>
        <a:fontRef idx="minor">
          <a:prstClr val="black"/>
        </a:fontRef>
        <a:schemeClr val="dk2"/>
      </a:tcTxStyle>
      <a:tcStyle>
        <a:tcBdr>
          <a:left>
            <a:ln w="6350" cmpd="sng">
              <a:solidFill>
                <a:schemeClr val="dk1"/>
              </a:solidFill>
            </a:ln>
          </a:left>
          <a:right>
            <a:ln w="6350" cmpd="sng">
              <a:solidFill>
                <a:schemeClr val="dk1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6350" cmpd="sng">
              <a:solidFill>
                <a:schemeClr val="dk1"/>
              </a:solidFill>
            </a:ln>
          </a:insideH>
          <a:insideV>
            <a:ln w="6350" cmpd="sng">
              <a:solidFill>
                <a:schemeClr val="dk1"/>
              </a:solidFill>
            </a:ln>
          </a:insideV>
        </a:tcBdr>
        <a:fill>
          <a:noFill/>
        </a:fill>
      </a:tcStyle>
    </a:wholeTbl>
    <a:band2V>
      <a:tcStyle>
        <a:tcBdr/>
        <a:fill>
          <a:solidFill>
            <a:srgbClr val="BED8D6"/>
          </a:solidFill>
        </a:fill>
      </a:tcStyle>
    </a:band2V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BED8D6"/>
          </a:solidFill>
        </a:fill>
      </a:tcStyle>
    </a:firstCol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930" autoAdjust="0"/>
  </p:normalViewPr>
  <p:slideViewPr>
    <p:cSldViewPr snapToGrid="0" showGuides="1">
      <p:cViewPr varScale="1">
        <p:scale>
          <a:sx n="48" d="100"/>
          <a:sy n="48" d="100"/>
        </p:scale>
        <p:origin x="136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BEF7E-9943-4FCF-8350-B88A10F45970}" type="datetimeFigureOut">
              <a:rPr lang="nb-NO" smtClean="0"/>
              <a:t>26.04.2022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9365-0125-41B1-9352-2ADF518553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88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kan du si: 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Visste du at over 1 av 10 barn vokser opp med en forelder med et alvorlig alkoholmisbruk eller alvorlig psykisk lidelse?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Heldigvis finnes det håp. I over 100 har Blå Kors hjulpet mennesker som rammes av alkohol, rus eller annen avhengighet.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Med din støtte kan Blå Kors gi flere barn og unge en tryggere barndom.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Blå Kors jobber på oppdrag fra kirkene, og arbeidet bygger på et kristent og diakonalt menneskesyn.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99365-0125-41B1-9352-2ADF518553B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25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/>
              <a:t>NB: Teksten kan byttes ut med VIPPS / SMS givertjeneste til egen menighet, dersom dere vil sende innsamlingsbeløpet samlet i etterkant. </a:t>
            </a:r>
          </a:p>
          <a:p>
            <a:endParaRPr lang="nb-NO" i="1" dirty="0"/>
          </a:p>
          <a:p>
            <a:r>
              <a:rPr lang="nb-NO" i="0" dirty="0"/>
              <a:t>HER KAN DU SI:</a:t>
            </a:r>
            <a:br>
              <a:rPr lang="nb-NO" i="1" dirty="0"/>
            </a:br>
            <a:r>
              <a:rPr lang="nb-NO" i="0" u="none" dirty="0"/>
              <a:t>På forhånd, tusen takk for din støtte! </a:t>
            </a:r>
          </a:p>
          <a:p>
            <a:endParaRPr lang="nb-NO" i="0" u="none" dirty="0"/>
          </a:p>
          <a:p>
            <a:r>
              <a:rPr lang="nb-NO" i="0" u="none" dirty="0"/>
              <a:t>Du kan gi på VIPPS til 13130 eller ved å sende SMS med ordene BK VENN til 2210.</a:t>
            </a:r>
            <a:endParaRPr lang="nb-NO" i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99365-0125-41B1-9352-2ADF518553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34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B41F05-7F67-48F8-B49D-225D1425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7586-75ED-441C-AE95-61F198037115}" type="datetime1">
              <a:rPr lang="nb-NO" smtClean="0"/>
              <a:t>26.04.2022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638843-EE17-4094-9714-23955D29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DB265D-9F6B-48A0-97D2-7B89AD1E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549DE27-1FCF-49CD-B278-8DD1D3E4A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1000" y="2915644"/>
            <a:ext cx="4190400" cy="10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9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1175779"/>
            <a:ext cx="3061373" cy="984885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7C67-AF66-45A0-9CC5-66532788F4FC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0909" y="367390"/>
            <a:ext cx="7495021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713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64E3-1E5F-4923-AE8C-3227E55E9008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0909" y="367390"/>
            <a:ext cx="7495021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1325E34-D799-4B9F-9BDB-0A574E0030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5619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4FF5-5AA9-41EE-ABCD-4E361304138A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7495021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6FDDDA91-DB38-4F9D-AE29-64624BD08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0902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55106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548-FE81-4CB1-A1E3-0AB9DFA94606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6FDDDA91-DB38-4F9D-AE29-64624BD08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0902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3F25B434-C81D-45E6-B9F3-A3A9E38E9B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04434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57515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5B36-0BE6-43BF-BA87-20088A75EBF3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11456068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770E69E-C743-44D6-9362-904968328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64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illustrasjon #1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idrett, sport&#10;&#10;Automatisk generert beskrivelse">
            <a:extLst>
              <a:ext uri="{FF2B5EF4-FFF2-40B4-BE49-F238E27FC236}">
                <a16:creationId xmlns:a16="http://schemas.microsoft.com/office/drawing/2014/main" id="{C27B9814-F01B-4F3E-9397-D12EA4CEA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53" y="654490"/>
            <a:ext cx="9886894" cy="480934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DB8-EF9D-4336-86E7-AB4BBBCBD2C5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34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illustrasjon #2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måmanet&#10;&#10;Automatisk generert beskrivelse">
            <a:extLst>
              <a:ext uri="{FF2B5EF4-FFF2-40B4-BE49-F238E27FC236}">
                <a16:creationId xmlns:a16="http://schemas.microsoft.com/office/drawing/2014/main" id="{7372784B-C811-4FDE-8069-295E9389B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40" y="228629"/>
            <a:ext cx="9582120" cy="541889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8306-48DF-4583-96CE-ACDFDA0C5566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203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mulighet for illustrasjon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50D8-758C-48B4-87D1-E489F0ACE61A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25E9027-44BA-409D-A209-AAC8C894CB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4940" y="228628"/>
            <a:ext cx="9582120" cy="5418896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98317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my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115-03E3-4FB1-BF69-F362E738290F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19" y="1671638"/>
            <a:ext cx="10159762" cy="405885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6748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ekstra lit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6111-8327-435B-93B7-BBE8ACE89CD3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19" y="1671638"/>
            <a:ext cx="10159762" cy="405885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90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tittel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B41F05-7F67-48F8-B49D-225D1425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9BEF-FAFE-4EE0-A795-C2E95111CEE0}" type="datetime1">
              <a:rPr lang="nb-NO" smtClean="0"/>
              <a:t>26.04.2022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638843-EE17-4094-9714-23955D29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DB265D-9F6B-48A0-97D2-7B89AD1E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549DE27-1FCF-49CD-B278-8DD1D3E4A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8800" y="4420165"/>
            <a:ext cx="2174400" cy="53842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863D5DDB-CABD-4225-9F61-B58E11424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75" y="2894592"/>
            <a:ext cx="11365650" cy="43088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5081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mye 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C52-C795-4C15-B316-C531DB10A165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20" y="1671638"/>
            <a:ext cx="4822706" cy="405885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92C1649-FE4B-4432-92EB-597EC9722F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4932" y="1663012"/>
            <a:ext cx="5360602" cy="4065520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9542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ksomhetsområ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C7C4-7A93-474C-9A04-8782F4FB8F37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06" y="4279900"/>
            <a:ext cx="3585508" cy="14553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0D158DFE-BBF8-4884-B3D7-7EF23C45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642559"/>
            <a:ext cx="10159762" cy="73866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E5C66A2-E065-4837-B24D-BE4E37C7A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906" y="1572641"/>
            <a:ext cx="3585508" cy="199918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5F4E965B-F911-4F88-827A-670A3466FE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906" y="3771975"/>
            <a:ext cx="358550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None/>
              <a:defRPr sz="2000" b="1" i="0" u="none" cap="none">
                <a:solidFill>
                  <a:srgbClr val="052766"/>
                </a:solidFill>
                <a:latin typeface="+mn-lt"/>
              </a:defRPr>
            </a:lvl1pPr>
            <a:lvl2pPr marL="530226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2pPr>
            <a:lvl3pPr marL="795339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3pPr>
            <a:lvl4pPr marL="1060452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4pPr>
            <a:lvl5pPr marL="1325565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Virksomhetsområde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4940DFD-D754-46EB-AF5F-8C182C3F76F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18524" y="4279900"/>
            <a:ext cx="3585508" cy="14553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AEF51A21-89E9-482C-91A9-E789B35737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18524" y="1572641"/>
            <a:ext cx="3585508" cy="199918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13">
            <a:extLst>
              <a:ext uri="{FF2B5EF4-FFF2-40B4-BE49-F238E27FC236}">
                <a16:creationId xmlns:a16="http://schemas.microsoft.com/office/drawing/2014/main" id="{05ACD8FE-1B49-4A4A-BC1B-EBA8E19FF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524" y="3771975"/>
            <a:ext cx="358550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None/>
              <a:defRPr sz="2000" b="1" i="0" u="none" cap="none">
                <a:solidFill>
                  <a:srgbClr val="052766"/>
                </a:solidFill>
                <a:latin typeface="+mn-lt"/>
              </a:defRPr>
            </a:lvl1pPr>
            <a:lvl2pPr marL="530226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2pPr>
            <a:lvl3pPr marL="795339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3pPr>
            <a:lvl4pPr marL="1060452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4pPr>
            <a:lvl5pPr marL="1325565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Virksomhetsområde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6458F632-9152-4F20-A07E-4E06489A151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43086" y="4279900"/>
            <a:ext cx="3585508" cy="14553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9">
            <a:extLst>
              <a:ext uri="{FF2B5EF4-FFF2-40B4-BE49-F238E27FC236}">
                <a16:creationId xmlns:a16="http://schemas.microsoft.com/office/drawing/2014/main" id="{62D83901-77B3-473C-8AC7-2D6722AEE7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43086" y="1572641"/>
            <a:ext cx="3585508" cy="199918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tekst 13">
            <a:extLst>
              <a:ext uri="{FF2B5EF4-FFF2-40B4-BE49-F238E27FC236}">
                <a16:creationId xmlns:a16="http://schemas.microsoft.com/office/drawing/2014/main" id="{916EE039-12FA-4D63-BD3C-B7F4A4B128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3086" y="3771975"/>
            <a:ext cx="358550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None/>
              <a:defRPr sz="2000" b="1" i="0" u="none" cap="none">
                <a:solidFill>
                  <a:srgbClr val="052766"/>
                </a:solidFill>
                <a:latin typeface="+mn-lt"/>
              </a:defRPr>
            </a:lvl1pPr>
            <a:lvl2pPr marL="530226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2pPr>
            <a:lvl3pPr marL="795339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3pPr>
            <a:lvl4pPr marL="1060452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4pPr>
            <a:lvl5pPr marL="1325565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Virksomhetsområde</a:t>
            </a:r>
          </a:p>
        </p:txBody>
      </p:sp>
    </p:spTree>
    <p:extLst>
      <p:ext uri="{BB962C8B-B14F-4D97-AF65-F5344CB8AC3E}">
        <p14:creationId xmlns:p14="http://schemas.microsoft.com/office/powerpoint/2010/main" val="18236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mind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2" y="1150379"/>
            <a:ext cx="6603309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563B-E073-47D6-8C69-DC3AA0759437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7AC08D7-7359-4FFB-89C2-07B2E6023B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571" y="2310063"/>
            <a:ext cx="6603310" cy="3420428"/>
          </a:xfrm>
        </p:spPr>
        <p:txBody>
          <a:bodyPr>
            <a:normAutofit/>
          </a:bodyPr>
          <a:lstStyle>
            <a:lvl1pPr>
              <a:spcBef>
                <a:spcPts val="22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19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4C4B-0DFB-4AF4-AB5E-5797DEA6485D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867B0DE-BA85-4040-A3F7-4FAFA0CCD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5327" y="280893"/>
            <a:ext cx="10160554" cy="246221"/>
          </a:xfrm>
        </p:spPr>
        <p:txBody>
          <a:bodyPr>
            <a:spAutoFit/>
          </a:bodyPr>
          <a:lstStyle>
            <a:lvl1pPr marL="0" indent="0">
              <a:buNone/>
              <a:defRPr sz="1600" spc="80" baseline="0"/>
            </a:lvl1pPr>
          </a:lstStyle>
          <a:p>
            <a:pPr lvl="0"/>
            <a:r>
              <a:rPr lang="nb-NO" dirty="0"/>
              <a:t>STIKKTITTEL</a:t>
            </a:r>
          </a:p>
        </p:txBody>
      </p:sp>
      <p:sp>
        <p:nvSpPr>
          <p:cNvPr id="10" name="Plassholder for tabell 9">
            <a:extLst>
              <a:ext uri="{FF2B5EF4-FFF2-40B4-BE49-F238E27FC236}">
                <a16:creationId xmlns:a16="http://schemas.microsoft.com/office/drawing/2014/main" id="{A853BE4A-CBCB-4AA2-AF3D-3341AE43F07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16119" y="1671639"/>
            <a:ext cx="10159762" cy="405885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1072417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8CBE-5291-4F5B-9BD4-843625AC6CEE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6">
            <a:extLst>
              <a:ext uri="{FF2B5EF4-FFF2-40B4-BE49-F238E27FC236}">
                <a16:creationId xmlns:a16="http://schemas.microsoft.com/office/drawing/2014/main" id="{55479250-627A-4D9F-88F8-41609C04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704393"/>
            <a:ext cx="3234794" cy="276999"/>
          </a:xfrm>
        </p:spPr>
        <p:txBody>
          <a:bodyPr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9B8BED1B-4452-41F8-A453-49CB1780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119" y="1420043"/>
            <a:ext cx="3234794" cy="2108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700"/>
              </a:spcAft>
              <a:buNone/>
              <a:defRPr sz="1800">
                <a:solidFill>
                  <a:schemeClr val="accent5"/>
                </a:solidFill>
              </a:defRPr>
            </a:lvl1pPr>
            <a:lvl2pPr marL="265113" indent="0">
              <a:buNone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92762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04EA630-C7FB-4B1A-9C04-3E94246B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F24-449F-4439-AEAB-CF87175F9E39}" type="datetime1">
              <a:rPr lang="nb-NO" smtClean="0"/>
              <a:t>26.04.2022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253078-7284-4BF5-9FDE-146DDE4B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79C2AA-8029-43A5-B50F-48E5FD01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278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(hvit)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04EA630-C7FB-4B1A-9C04-3E94246B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F24-449F-4439-AEAB-CF87175F9E39}" type="datetime1">
              <a:rPr lang="nb-NO" smtClean="0"/>
              <a:t>26.04.2022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253078-7284-4BF5-9FDE-146DDE4B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79C2AA-8029-43A5-B50F-48E5FD01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58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6434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0D84DA-1ACB-4BA9-A836-A5C65F387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151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1E8B-BA1A-4ADC-B3F9-0F6706066114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4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E2EB-7E71-4A04-99F5-76A7B7251804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2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798" y="335515"/>
            <a:ext cx="4825083" cy="1477328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797" y="2167188"/>
            <a:ext cx="4825084" cy="3561668"/>
          </a:xfrm>
        </p:spPr>
        <p:txBody>
          <a:bodyPr/>
          <a:lstStyle>
            <a:lvl1pPr marL="457200" indent="-457200">
              <a:spcBef>
                <a:spcPts val="1700"/>
              </a:spcBef>
              <a:buFont typeface="+mj-lt"/>
              <a:buAutoNum type="arabicPeriod"/>
              <a:defRPr/>
            </a:lvl1pPr>
            <a:lvl2pPr marL="722313" indent="-457200">
              <a:buFont typeface="+mj-lt"/>
              <a:buAutoNum type="arabicPeriod"/>
              <a:defRPr/>
            </a:lvl2pPr>
            <a:lvl3pPr marL="987426" indent="-457200">
              <a:buFont typeface="+mj-lt"/>
              <a:buAutoNum type="arabicPeriod"/>
              <a:defRPr/>
            </a:lvl3pPr>
            <a:lvl4pPr marL="1252539" indent="-457200">
              <a:buFont typeface="+mj-lt"/>
              <a:buAutoNum type="arabicPeriod"/>
              <a:defRPr/>
            </a:lvl4pPr>
            <a:lvl5pPr marL="1517652" indent="-457200"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6109-A53D-4815-B5D8-F2D795B82AC8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8F59F82-BFDF-45A2-8B98-695E86AFB1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5361466" cy="536146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3365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1074179"/>
            <a:ext cx="10160554" cy="738664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27" y="2167188"/>
            <a:ext cx="10160554" cy="3418793"/>
          </a:xfrm>
        </p:spPr>
        <p:txBody>
          <a:bodyPr numCol="2" spcCol="504000"/>
          <a:lstStyle>
            <a:lvl1pPr marL="457200" indent="-457200">
              <a:spcBef>
                <a:spcPts val="1700"/>
              </a:spcBef>
              <a:buFont typeface="+mj-lt"/>
              <a:buAutoNum type="arabicPeriod"/>
              <a:defRPr/>
            </a:lvl1pPr>
            <a:lvl2pPr marL="722313" indent="-457200">
              <a:buFont typeface="+mj-lt"/>
              <a:buAutoNum type="arabicPeriod"/>
              <a:defRPr/>
            </a:lvl2pPr>
            <a:lvl3pPr marL="987426" indent="-457200">
              <a:buFont typeface="+mj-lt"/>
              <a:buAutoNum type="arabicPeriod"/>
              <a:defRPr/>
            </a:lvl3pPr>
            <a:lvl4pPr marL="1252539" indent="-457200">
              <a:buFont typeface="+mj-lt"/>
              <a:buAutoNum type="arabicPeriod"/>
              <a:defRPr/>
            </a:lvl4pPr>
            <a:lvl5pPr marL="1517652" indent="-457200"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393-8AB2-4EC8-86C3-37EB1DB5147E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72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2" y="1150379"/>
            <a:ext cx="6603309" cy="646331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1" y="2310063"/>
            <a:ext cx="6603309" cy="34186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F1A-1EC3-416D-84A5-C0551629C7C0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1485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06A3CF-235B-456F-A65A-709A469B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2" y="2523454"/>
            <a:ext cx="6603226" cy="1477328"/>
          </a:xfrm>
        </p:spPr>
        <p:txBody>
          <a:bodyPr anchor="b"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C0B7CE-8128-4683-8AE2-7BF9A3D5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2" y="4271857"/>
            <a:ext cx="6603226" cy="430887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3EBD20-3362-4A03-8DCB-3C181D31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E1A-CF21-4425-A953-3DCDF946BE95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71750A-3B45-4E41-92A1-9DECB77A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E7E87F-6228-4002-99F2-73FFB349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5FAF4AE6-CCB4-4879-929A-3842498A0B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292130B-0376-4CBA-9F61-021AE5BC6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979261"/>
            <a:ext cx="2171700" cy="1384995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0">
                <a:solidFill>
                  <a:schemeClr val="lt2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0709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uten 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06A3CF-235B-456F-A65A-709A469B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2523454"/>
            <a:ext cx="6603226" cy="1477328"/>
          </a:xfrm>
        </p:spPr>
        <p:txBody>
          <a:bodyPr anchor="b"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C0B7CE-8128-4683-8AE2-7BF9A3D5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327" y="4271857"/>
            <a:ext cx="6603226" cy="430887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3EBD20-3362-4A03-8DCB-3C181D31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B473-A7E9-4471-91E8-3639579FBE58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71750A-3B45-4E41-92A1-9DECB77A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E7E87F-6228-4002-99F2-73FFB349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292130B-0376-4CBA-9F61-021AE5BC6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5327" y="979261"/>
            <a:ext cx="2171700" cy="1384995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0">
                <a:solidFill>
                  <a:schemeClr val="lt2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5347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B47D8A7-9FAB-41E7-A07C-A029A966A343}"/>
              </a:ext>
            </a:extLst>
          </p:cNvPr>
          <p:cNvSpPr/>
          <p:nvPr userDrawn="1"/>
        </p:nvSpPr>
        <p:spPr>
          <a:xfrm>
            <a:off x="0" y="6095893"/>
            <a:ext cx="12194724" cy="762107"/>
          </a:xfrm>
          <a:prstGeom prst="rect">
            <a:avLst/>
          </a:prstGeom>
          <a:solidFill>
            <a:srgbClr val="F7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49D465-F2B5-4D98-86E5-AB4F4905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1074179"/>
            <a:ext cx="10159762" cy="73866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8070BC-A8B5-4B3D-8F6F-F1D5DB42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119" y="2310063"/>
            <a:ext cx="10159762" cy="34204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9F7611-78F1-4E18-BE47-D19CA55F6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74252"/>
            <a:ext cx="2743200" cy="107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lnSpc>
                <a:spcPct val="100000"/>
              </a:lnSpc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BB28-F71A-4933-8E86-E3B6C3791C0F}" type="datetime1">
              <a:rPr lang="nb-NO" smtClean="0"/>
              <a:t>26.04.2022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E8786A-0869-46DE-A167-1A3AE2519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-174252"/>
            <a:ext cx="4114800" cy="107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lnSpc>
                <a:spcPct val="100000"/>
              </a:lnSpc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EA20F0-9534-4D3D-80B1-4E4B9F64F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5625" y="627322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defRPr sz="1200">
                <a:solidFill>
                  <a:schemeClr val="dk1"/>
                </a:solidFill>
              </a:defRPr>
            </a:lvl1pPr>
          </a:lstStyle>
          <a:p>
            <a:fld id="{1BB2FFC8-FBD3-4AB4-8B59-AD7C28D526C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49B63872-7E31-4CD9-AAB2-6F92728EFB6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5919" y="6299996"/>
            <a:ext cx="1332000" cy="3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62" r:id="rId5"/>
    <p:sldLayoutId id="2147483663" r:id="rId6"/>
    <p:sldLayoutId id="2147483664" r:id="rId7"/>
    <p:sldLayoutId id="2147483651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7" r:id="rId19"/>
    <p:sldLayoutId id="2147483675" r:id="rId20"/>
    <p:sldLayoutId id="2147483676" r:id="rId21"/>
    <p:sldLayoutId id="2147483678" r:id="rId22"/>
    <p:sldLayoutId id="2147483680" r:id="rId23"/>
    <p:sldLayoutId id="2147483679" r:id="rId24"/>
    <p:sldLayoutId id="2147483655" r:id="rId25"/>
    <p:sldLayoutId id="2147483681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220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1pPr>
      <a:lvl2pPr marL="530226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2pPr>
      <a:lvl3pPr marL="795339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3pPr>
      <a:lvl4pPr marL="1060452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4pPr>
      <a:lvl5pPr marL="1325565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176BAA-1721-490F-A2FA-C1E30ED7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798" y="335515"/>
            <a:ext cx="4825083" cy="1477328"/>
          </a:xfrm>
        </p:spPr>
        <p:txBody>
          <a:bodyPr/>
          <a:lstStyle/>
          <a:p>
            <a:r>
              <a:rPr lang="nb-NO" dirty="0"/>
              <a:t>Heldigvis finnes det håp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04EDF0-EE5B-46CF-9D6E-7BA697D9E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Visste du at over 1 av 10 barn vokser opp med en forelder med et alvorlig alkoholmisbruk eller alvorlig psykisk lidelse?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/>
              <a:t>Med din støtte kan Blå Kors gi flere barn og unge en tryggere barndom. </a:t>
            </a:r>
          </a:p>
        </p:txBody>
      </p:sp>
      <p:pic>
        <p:nvPicPr>
          <p:cNvPr id="7" name="Plassholder for bilde 6" descr="Et bilde som inneholder person, liten, ung, gutt&#10;&#10;Automatisk generert beskrivelse">
            <a:extLst>
              <a:ext uri="{FF2B5EF4-FFF2-40B4-BE49-F238E27FC236}">
                <a16:creationId xmlns:a16="http://schemas.microsoft.com/office/drawing/2014/main" id="{33367B8C-15A3-4A75-89B1-F0A65BFD41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290" r="11828" b="7430"/>
          <a:stretch/>
        </p:blipFill>
        <p:spPr>
          <a:xfrm>
            <a:off x="388620" y="161650"/>
            <a:ext cx="4994910" cy="5827670"/>
          </a:xfr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FFD417A-4556-41CB-ABEF-52B3B88A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66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FE2187-E700-4867-90CA-3DECA38F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3533193"/>
            <a:ext cx="6603226" cy="738664"/>
          </a:xfrm>
        </p:spPr>
        <p:txBody>
          <a:bodyPr/>
          <a:lstStyle/>
          <a:p>
            <a:r>
              <a:rPr lang="nb-NO" dirty="0"/>
              <a:t>Takk for din støtte!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0D429B-B8C2-451B-A0B2-C9AE8C8A2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27EF0C8-E051-46FA-BC58-15FCF829AA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394" y="322859"/>
            <a:ext cx="7620000" cy="2769989"/>
          </a:xfrm>
        </p:spPr>
        <p:txBody>
          <a:bodyPr/>
          <a:lstStyle/>
          <a:p>
            <a:r>
              <a:rPr lang="nb-NO" dirty="0"/>
              <a:t>Vipps: </a:t>
            </a:r>
          </a:p>
          <a:p>
            <a:r>
              <a:rPr lang="nb-NO" dirty="0"/>
              <a:t>13130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C49487-92B0-4AEE-81C9-94C16EAB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2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E8C2837-A1BD-414E-B706-913666F0F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16717"/>
          <a:stretch/>
        </p:blipFill>
        <p:spPr>
          <a:xfrm>
            <a:off x="6096000" y="219653"/>
            <a:ext cx="5682826" cy="56415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4129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52766"/>
      </a:dk2>
      <a:lt2>
        <a:srgbClr val="F7F5F2"/>
      </a:lt2>
      <a:accent1>
        <a:srgbClr val="052766"/>
      </a:accent1>
      <a:accent2>
        <a:srgbClr val="063280"/>
      </a:accent2>
      <a:accent3>
        <a:srgbClr val="95ADD9"/>
      </a:accent3>
      <a:accent4>
        <a:srgbClr val="E9DBCB"/>
      </a:accent4>
      <a:accent5>
        <a:srgbClr val="BED8D6"/>
      </a:accent5>
      <a:accent6>
        <a:srgbClr val="D1C5EB"/>
      </a:accent6>
      <a:hlink>
        <a:srgbClr val="0563C1"/>
      </a:hlink>
      <a:folHlink>
        <a:srgbClr val="954F72"/>
      </a:folHlink>
    </a:clrScheme>
    <a:fontScheme name="Egendefinert 57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å Kors 2022" id="{F213F7CF-02AD-40A4-A4B8-F5617A51BC28}" vid="{D58D333F-A407-4B31-841F-0BFBC8B6105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860592E14C454B9D0545FD7B11B852" ma:contentTypeVersion="13" ma:contentTypeDescription="Opprett et nytt dokument." ma:contentTypeScope="" ma:versionID="e92bc664abf4615692c81418b5f2e9bd">
  <xsd:schema xmlns:xsd="http://www.w3.org/2001/XMLSchema" xmlns:xs="http://www.w3.org/2001/XMLSchema" xmlns:p="http://schemas.microsoft.com/office/2006/metadata/properties" xmlns:ns2="1bae4c97-be9c-429b-8f62-e02374e6c4fb" xmlns:ns3="c86d5bb9-10c2-4996-9fa1-b744e5bc4d00" targetNamespace="http://schemas.microsoft.com/office/2006/metadata/properties" ma:root="true" ma:fieldsID="1b517b0175a8323731ff92b7d9683812" ns2:_="" ns3:_="">
    <xsd:import namespace="1bae4c97-be9c-429b-8f62-e02374e6c4fb"/>
    <xsd:import namespace="c86d5bb9-10c2-4996-9fa1-b744e5bc4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e4c97-be9c-429b-8f62-e02374e6c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d5bb9-10c2-4996-9fa1-b744e5bc4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A0B63D-781A-43B4-8348-4720A7BA79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34D1C3-7897-4177-A2C2-B01E0141BC26}"/>
</file>

<file path=customXml/itemProps3.xml><?xml version="1.0" encoding="utf-8"?>
<ds:datastoreItem xmlns:ds="http://schemas.openxmlformats.org/officeDocument/2006/customXml" ds:itemID="{5D9E0A13-1AB5-4D9D-BDE7-ECE5637BD98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 Kors 2022</Template>
  <TotalTime>132</TotalTime>
  <Words>194</Words>
  <Application>Microsoft Office PowerPoint</Application>
  <PresentationFormat>Widescreen</PresentationFormat>
  <Paragraphs>21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Wingdings</vt:lpstr>
      <vt:lpstr>Office-tema</vt:lpstr>
      <vt:lpstr>Heldigvis finnes det håp</vt:lpstr>
      <vt:lpstr>Takk for din støtte!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Heldigvis finnes det håp</dc:title>
  <dc:creator>Janne Dale Hauger</dc:creator>
  <cp:lastModifiedBy>Janne Dale Hauger</cp:lastModifiedBy>
  <cp:revision>1</cp:revision>
  <dcterms:created xsi:type="dcterms:W3CDTF">2022-04-26T08:56:52Z</dcterms:created>
  <dcterms:modified xsi:type="dcterms:W3CDTF">2022-04-26T11:08:55Z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0x01010078860592E14C454B9D0545FD7B11B852</vt:lpwstr>
  </property>
</Properties>
</file>