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0" r:id="rId5"/>
    <p:sldId id="320" r:id="rId6"/>
    <p:sldId id="321" r:id="rId7"/>
    <p:sldId id="305" r:id="rId8"/>
    <p:sldId id="317" r:id="rId9"/>
    <p:sldId id="319" r:id="rId10"/>
    <p:sldId id="322" r:id="rId11"/>
    <p:sldId id="323" r:id="rId12"/>
    <p:sldId id="28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5F2"/>
    <a:srgbClr val="DCE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256698-D6B8-4B68-ABDE-8E3D34D1AEA6}" v="8" dt="2023-09-05T11:24:18.553"/>
    <p1510:client id="{B9721D4F-CA90-487D-8683-4C588776BC30}" v="1" dt="2023-09-05T11:36:31.121"/>
  </p1510:revLst>
</p1510:revInfo>
</file>

<file path=ppt/tableStyles.xml><?xml version="1.0" encoding="utf-8"?>
<a:tblStyleLst xmlns:a="http://schemas.openxmlformats.org/drawingml/2006/main" def="{BD87A897-D4B1-41BA-8E5B-431CD2966BB7}">
  <a:tblStyle styleId="{BD87A897-D4B1-41BA-8E5B-431CD2966BB7}" styleName="Blå kors">
    <a:wholeTbl>
      <a:tcTxStyle>
        <a:fontRef idx="minor">
          <a:prstClr val="black"/>
        </a:fontRef>
        <a:schemeClr val="dk2"/>
      </a:tcTxStyle>
      <a:tcStyle>
        <a:tcBdr>
          <a:left>
            <a:ln w="6350" cmpd="sng">
              <a:solidFill>
                <a:schemeClr val="dk1"/>
              </a:solidFill>
            </a:ln>
          </a:left>
          <a:right>
            <a:ln w="6350" cmpd="sng">
              <a:solidFill>
                <a:schemeClr val="dk1"/>
              </a:solidFill>
            </a:ln>
          </a:right>
          <a:top>
            <a:ln w="6350" cmpd="sng">
              <a:solidFill>
                <a:schemeClr val="dk1"/>
              </a:solidFill>
            </a:ln>
          </a:top>
          <a:bottom>
            <a:ln w="6350" cmpd="sng">
              <a:solidFill>
                <a:schemeClr val="dk1"/>
              </a:solidFill>
            </a:ln>
          </a:bottom>
          <a:insideH>
            <a:ln w="6350" cmpd="sng">
              <a:solidFill>
                <a:schemeClr val="dk1"/>
              </a:solidFill>
            </a:ln>
          </a:insideH>
          <a:insideV>
            <a:ln w="6350" cmpd="sng">
              <a:solidFill>
                <a:schemeClr val="dk1"/>
              </a:solidFill>
            </a:ln>
          </a:insideV>
        </a:tcBdr>
        <a:fill>
          <a:noFill/>
        </a:fill>
      </a:tcStyle>
    </a:wholeTbl>
    <a:band2V>
      <a:tcStyle>
        <a:tcBdr/>
        <a:fill>
          <a:solidFill>
            <a:srgbClr val="BED8D6"/>
          </a:solidFill>
        </a:fill>
      </a:tcStyle>
    </a:band2V>
    <a:firstCol>
      <a:tcTxStyle b="on">
        <a:fontRef idx="minor">
          <a:prstClr val="black"/>
        </a:fontRef>
        <a:schemeClr val="dk2"/>
      </a:tcTxStyle>
      <a:tcStyle>
        <a:tcBdr/>
        <a:fill>
          <a:solidFill>
            <a:srgbClr val="BED8D6"/>
          </a:solidFill>
        </a:fill>
      </a:tcStyle>
    </a:firstCol>
    <a:firstRow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ne Dale Hauger" userId="faf83bc7-bb0b-45d4-ada1-7e1bccf725fe" providerId="ADAL" clId="{B9721D4F-CA90-487D-8683-4C588776BC30}"/>
    <pc:docChg chg="undo custSel modSld">
      <pc:chgData name="Janne Dale Hauger" userId="faf83bc7-bb0b-45d4-ada1-7e1bccf725fe" providerId="ADAL" clId="{B9721D4F-CA90-487D-8683-4C588776BC30}" dt="2023-09-05T11:36:42.373" v="18" actId="14100"/>
      <pc:docMkLst>
        <pc:docMk/>
      </pc:docMkLst>
      <pc:sldChg chg="addSp modSp mod">
        <pc:chgData name="Janne Dale Hauger" userId="faf83bc7-bb0b-45d4-ada1-7e1bccf725fe" providerId="ADAL" clId="{B9721D4F-CA90-487D-8683-4C588776BC30}" dt="2023-09-05T11:36:42.373" v="18" actId="14100"/>
        <pc:sldMkLst>
          <pc:docMk/>
          <pc:sldMk cId="1147472977" sldId="321"/>
        </pc:sldMkLst>
        <pc:spChg chg="add mod">
          <ac:chgData name="Janne Dale Hauger" userId="faf83bc7-bb0b-45d4-ada1-7e1bccf725fe" providerId="ADAL" clId="{B9721D4F-CA90-487D-8683-4C588776BC30}" dt="2023-09-05T11:36:42.373" v="18" actId="14100"/>
          <ac:spMkLst>
            <pc:docMk/>
            <pc:sldMk cId="1147472977" sldId="321"/>
            <ac:spMk id="6" creationId="{798D898D-9C78-AC29-8205-FC086CF3F4D4}"/>
          </ac:spMkLst>
        </pc:spChg>
        <pc:picChg chg="mod">
          <ac:chgData name="Janne Dale Hauger" userId="faf83bc7-bb0b-45d4-ada1-7e1bccf725fe" providerId="ADAL" clId="{B9721D4F-CA90-487D-8683-4C588776BC30}" dt="2023-09-05T11:35:41.022" v="0" actId="14100"/>
          <ac:picMkLst>
            <pc:docMk/>
            <pc:sldMk cId="1147472977" sldId="321"/>
            <ac:picMk id="5" creationId="{6580232C-65D0-C275-5EB6-D5550D0319C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BEF7E-9943-4FCF-8350-B88A10F45970}" type="datetimeFigureOut">
              <a:rPr lang="nb-NO" smtClean="0"/>
              <a:t>05.09.2023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99365-0125-41B1-9352-2ADF518553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8889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BB41F05-7F67-48F8-B49D-225D14250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7586-75ED-441C-AE95-61F198037115}" type="datetime1">
              <a:rPr lang="nb-NO" smtClean="0"/>
              <a:t>05.09.2023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C638843-EE17-4094-9714-23955D296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0DB265D-9F6B-48A0-97D2-7B89AD1E5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5549DE27-1FCF-49CD-B278-8DD1D3E4AC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01000" y="2915644"/>
            <a:ext cx="4190400" cy="103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91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1BAA42-0086-48A5-BC6F-A5443167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327" y="1175779"/>
            <a:ext cx="3061373" cy="984885"/>
          </a:xfrm>
        </p:spPr>
        <p:txBody>
          <a:bodyPr wrap="square">
            <a:sp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3BA55-2749-4A95-A9B0-E9BEF5A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7C67-AF66-45A0-9CC5-66532788F4FC}" type="datetime1">
              <a:rPr lang="nb-NO" smtClean="0"/>
              <a:t>05.09.2023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0B2DD-6097-4EA7-8940-97798B5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CF2FBC-8AFC-4C8B-8E34-B6F03C5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963311F9-0EEB-4957-B651-2A4D5751E1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30909" y="367390"/>
            <a:ext cx="7495021" cy="5361358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071374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3BA55-2749-4A95-A9B0-E9BEF5A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64E3-1E5F-4923-AE8C-3227E55E9008}" type="datetime1">
              <a:rPr lang="nb-NO" smtClean="0"/>
              <a:t>05.09.2023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0B2DD-6097-4EA7-8940-97798B5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CF2FBC-8AFC-4C8B-8E34-B6F03C5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963311F9-0EEB-4957-B651-2A4D5751E1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30909" y="367390"/>
            <a:ext cx="7495021" cy="5361358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F1325E34-D799-4B9F-9BDB-0A574E0030A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7966" y="367390"/>
            <a:ext cx="3583132" cy="5361358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756190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3BA55-2749-4A95-A9B0-E9BEF5A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4FF5-5AA9-41EE-ABCD-4E361304138A}" type="datetime1">
              <a:rPr lang="nb-NO" smtClean="0"/>
              <a:t>05.09.2023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0B2DD-6097-4EA7-8940-97798B5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CF2FBC-8AFC-4C8B-8E34-B6F03C5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963311F9-0EEB-4957-B651-2A4D5751E1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966" y="367390"/>
            <a:ext cx="7495021" cy="5361358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6FDDDA91-DB38-4F9D-AE29-64624BD080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40902" y="367390"/>
            <a:ext cx="3583132" cy="5361358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555106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3BA55-2749-4A95-A9B0-E9BEF5A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4548-FE81-4CB1-A1E3-0AB9DFA94606}" type="datetime1">
              <a:rPr lang="nb-NO" smtClean="0"/>
              <a:t>05.09.2023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0B2DD-6097-4EA7-8940-97798B5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CF2FBC-8AFC-4C8B-8E34-B6F03C5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963311F9-0EEB-4957-B651-2A4D5751E1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966" y="367390"/>
            <a:ext cx="3583132" cy="5361358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6FDDDA91-DB38-4F9D-AE29-64624BD080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40902" y="367390"/>
            <a:ext cx="3583132" cy="5361358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3F25B434-C81D-45E6-B9F3-A3A9E38E9B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04434" y="367390"/>
            <a:ext cx="3583132" cy="5361358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357515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3BA55-2749-4A95-A9B0-E9BEF5A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5B36-0BE6-43BF-BA87-20088A75EBF3}" type="datetime1">
              <a:rPr lang="nb-NO" smtClean="0"/>
              <a:t>05.09.2023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0B2DD-6097-4EA7-8940-97798B5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CF2FBC-8AFC-4C8B-8E34-B6F03C5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963311F9-0EEB-4957-B651-2A4D5751E1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966" y="367390"/>
            <a:ext cx="11456068" cy="5361358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1770E69E-C743-44D6-9362-904968328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62353"/>
            <a:ext cx="9144000" cy="738664"/>
          </a:xfrm>
        </p:spPr>
        <p:txBody>
          <a:bodyPr anchor="b"/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3641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ed illustrasjon #1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kst, idrett, sport&#10;&#10;Automatisk generert beskrivelse">
            <a:extLst>
              <a:ext uri="{FF2B5EF4-FFF2-40B4-BE49-F238E27FC236}">
                <a16:creationId xmlns:a16="http://schemas.microsoft.com/office/drawing/2014/main" id="{C27B9814-F01B-4F3E-9397-D12EA4CEAB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53" y="654490"/>
            <a:ext cx="9886894" cy="480934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F295525-D6FF-4E9B-A06B-C9D691586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62353"/>
            <a:ext cx="9144000" cy="738664"/>
          </a:xfrm>
        </p:spPr>
        <p:txBody>
          <a:bodyPr anchor="b"/>
          <a:lstStyle>
            <a:lvl1pPr algn="ctr"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46BD9DA-7AAE-4D8D-AC48-ED003AD7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0DB8-EF9D-4336-86E7-AB4BBBCBD2C5}" type="datetime1">
              <a:rPr lang="nb-NO" smtClean="0"/>
              <a:t>05.09.2023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E8781A2-F4B0-41D5-86B0-29BB8D9AB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F3671F6-4E50-463B-A365-57F401AA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4344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ed illustrasjon #2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småmanet&#10;&#10;Automatisk generert beskrivelse">
            <a:extLst>
              <a:ext uri="{FF2B5EF4-FFF2-40B4-BE49-F238E27FC236}">
                <a16:creationId xmlns:a16="http://schemas.microsoft.com/office/drawing/2014/main" id="{7372784B-C811-4FDE-8069-295E9389B3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40" y="228629"/>
            <a:ext cx="9582120" cy="541889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F295525-D6FF-4E9B-A06B-C9D691586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62353"/>
            <a:ext cx="9144000" cy="738664"/>
          </a:xfrm>
        </p:spPr>
        <p:txBody>
          <a:bodyPr anchor="b"/>
          <a:lstStyle>
            <a:lvl1pPr algn="ctr"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46BD9DA-7AAE-4D8D-AC48-ED003AD7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8306-48DF-4583-96CE-ACDFDA0C5566}" type="datetime1">
              <a:rPr lang="nb-NO" smtClean="0"/>
              <a:t>05.09.2023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E8781A2-F4B0-41D5-86B0-29BB8D9AB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F3671F6-4E50-463B-A365-57F401AA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2033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ed mulighet for illustrasjon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295525-D6FF-4E9B-A06B-C9D691586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62353"/>
            <a:ext cx="9144000" cy="738664"/>
          </a:xfrm>
        </p:spPr>
        <p:txBody>
          <a:bodyPr anchor="b"/>
          <a:lstStyle>
            <a:lvl1pPr algn="ctr"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46BD9DA-7AAE-4D8D-AC48-ED003AD7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50D8-758C-48B4-87D1-E489F0ACE61A}" type="datetime1">
              <a:rPr lang="nb-NO" smtClean="0"/>
              <a:t>05.09.2023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E8781A2-F4B0-41D5-86B0-29BB8D9AB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F3671F6-4E50-463B-A365-57F401AA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25E9027-44BA-409D-A209-AAC8C894CB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04940" y="228628"/>
            <a:ext cx="9582120" cy="5418896"/>
          </a:xfrm>
        </p:spPr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798317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g tittel og my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1BAA42-0086-48A5-BC6F-A5443167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327" y="673166"/>
            <a:ext cx="10160554" cy="492443"/>
          </a:xfrm>
        </p:spPr>
        <p:txBody>
          <a:bodyPr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3BA55-2749-4A95-A9B0-E9BEF5A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9115-03E3-4FB1-BF69-F362E738290F}" type="datetime1">
              <a:rPr lang="nb-NO" smtClean="0"/>
              <a:t>05.09.2023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0B2DD-6097-4EA7-8940-97798B5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CF2FBC-8AFC-4C8B-8E34-B6F03C5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700B8107-AF53-4FDD-8F0C-1781A06A0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119" y="1671638"/>
            <a:ext cx="10159762" cy="4058853"/>
          </a:xfrm>
        </p:spPr>
        <p:txBody>
          <a:bodyPr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96748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g tittel og ekstra lit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1BAA42-0086-48A5-BC6F-A5443167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327" y="673166"/>
            <a:ext cx="10160554" cy="492443"/>
          </a:xfrm>
        </p:spPr>
        <p:txBody>
          <a:bodyPr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3BA55-2749-4A95-A9B0-E9BEF5A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C6111-8327-435B-93B7-BBE8ACE89CD3}" type="datetime1">
              <a:rPr lang="nb-NO" smtClean="0"/>
              <a:t>05.09.2023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0B2DD-6097-4EA7-8940-97798B5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CF2FBC-8AFC-4C8B-8E34-B6F03C5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700B8107-AF53-4FDD-8F0C-1781A06A0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119" y="1671638"/>
            <a:ext cx="10159762" cy="4058853"/>
          </a:xfrm>
        </p:spPr>
        <p:txBody>
          <a:bodyPr>
            <a:normAutofit/>
          </a:bodyPr>
          <a:lstStyle>
            <a:lvl1pPr>
              <a:spcBef>
                <a:spcPts val="1000"/>
              </a:spcBef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690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tittel"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BB41F05-7F67-48F8-B49D-225D14250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9BEF-FAFE-4EE0-A795-C2E95111CEE0}" type="datetime1">
              <a:rPr lang="nb-NO" smtClean="0"/>
              <a:t>05.09.2023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C638843-EE17-4094-9714-23955D296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0DB265D-9F6B-48A0-97D2-7B89AD1E5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5549DE27-1FCF-49CD-B278-8DD1D3E4AC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8800" y="4420165"/>
            <a:ext cx="2174400" cy="538424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863D5DDB-CABD-4225-9F61-B58E11424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175" y="2894592"/>
            <a:ext cx="11365650" cy="430887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595081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g tittel og mye tekst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1BAA42-0086-48A5-BC6F-A5443167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327" y="673166"/>
            <a:ext cx="10160554" cy="492443"/>
          </a:xfrm>
        </p:spPr>
        <p:txBody>
          <a:bodyPr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3BA55-2749-4A95-A9B0-E9BEF5A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8C52-C795-4C15-B316-C531DB10A165}" type="datetime1">
              <a:rPr lang="nb-NO" smtClean="0"/>
              <a:t>05.09.2023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0B2DD-6097-4EA7-8940-97798B5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CF2FBC-8AFC-4C8B-8E34-B6F03C5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700B8107-AF53-4FDD-8F0C-1781A06A0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120" y="1671638"/>
            <a:ext cx="4822706" cy="4058853"/>
          </a:xfrm>
        </p:spPr>
        <p:txBody>
          <a:bodyPr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492C1649-FE4B-4432-92EB-597EC9722F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64932" y="1663012"/>
            <a:ext cx="5360602" cy="4065520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695421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ksomhetsområ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3BA55-2749-4A95-A9B0-E9BEF5A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C7C4-7A93-474C-9A04-8782F4FB8F37}" type="datetime1">
              <a:rPr lang="nb-NO" smtClean="0"/>
              <a:t>05.09.2023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0B2DD-6097-4EA7-8940-97798B5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CF2FBC-8AFC-4C8B-8E34-B6F03C5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700B8107-AF53-4FDD-8F0C-1781A06A0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906" y="4279900"/>
            <a:ext cx="3585508" cy="145535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300"/>
              </a:spcAft>
              <a:defRPr sz="1200"/>
            </a:lvl1pPr>
            <a:lvl2pPr>
              <a:spcAft>
                <a:spcPts val="300"/>
              </a:spcAft>
              <a:defRPr sz="1200"/>
            </a:lvl2pPr>
            <a:lvl3pPr>
              <a:spcAft>
                <a:spcPts val="300"/>
              </a:spcAft>
              <a:defRPr sz="1200"/>
            </a:lvl3pPr>
            <a:lvl4pPr>
              <a:spcAft>
                <a:spcPts val="300"/>
              </a:spcAft>
              <a:defRPr sz="1200"/>
            </a:lvl4pPr>
            <a:lvl5pPr>
              <a:spcAft>
                <a:spcPts val="300"/>
              </a:spcAft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0D158DFE-BBF8-4884-B3D7-7EF23C455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119" y="642559"/>
            <a:ext cx="10159762" cy="738664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8E5C66A2-E065-4837-B24D-BE4E37C7AF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4906" y="1572641"/>
            <a:ext cx="3585508" cy="1999186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5F4E965B-F911-4F88-827A-670A3466FE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4906" y="3771975"/>
            <a:ext cx="3585508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None/>
              <a:defRPr sz="2000" b="1" i="0" u="none" cap="none">
                <a:solidFill>
                  <a:srgbClr val="052766"/>
                </a:solidFill>
                <a:latin typeface="+mn-lt"/>
              </a:defRPr>
            </a:lvl1pPr>
            <a:lvl2pPr marL="530226" indent="-265113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200" b="0" i="0" u="none" cap="none">
                <a:solidFill>
                  <a:srgbClr val="052766"/>
                </a:solidFill>
                <a:latin typeface="+mn-lt"/>
              </a:defRPr>
            </a:lvl2pPr>
            <a:lvl3pPr marL="795339" indent="-265113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200" b="0" i="0" u="none" cap="none">
                <a:solidFill>
                  <a:srgbClr val="052766"/>
                </a:solidFill>
                <a:latin typeface="+mn-lt"/>
              </a:defRPr>
            </a:lvl3pPr>
            <a:lvl4pPr marL="1060452" indent="-265113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200" b="0" i="0" u="none" cap="none">
                <a:solidFill>
                  <a:srgbClr val="052766"/>
                </a:solidFill>
                <a:latin typeface="+mn-lt"/>
              </a:defRPr>
            </a:lvl4pPr>
            <a:lvl5pPr marL="1325565" indent="-265113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200" b="0" i="0" u="none" cap="none">
                <a:solidFill>
                  <a:srgbClr val="052766"/>
                </a:solidFill>
                <a:latin typeface="+mn-lt"/>
              </a:defRPr>
            </a:lvl5pPr>
          </a:lstStyle>
          <a:p>
            <a:pPr lvl="0"/>
            <a:r>
              <a:rPr lang="nb-NO"/>
              <a:t>Virksomhetsområde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24940DFD-D754-46EB-AF5F-8C182C3F76F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18524" y="4279900"/>
            <a:ext cx="3585508" cy="145535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300"/>
              </a:spcAft>
              <a:defRPr sz="1200"/>
            </a:lvl1pPr>
            <a:lvl2pPr>
              <a:spcAft>
                <a:spcPts val="300"/>
              </a:spcAft>
              <a:defRPr sz="1200"/>
            </a:lvl2pPr>
            <a:lvl3pPr>
              <a:spcAft>
                <a:spcPts val="300"/>
              </a:spcAft>
              <a:defRPr sz="1200"/>
            </a:lvl3pPr>
            <a:lvl4pPr>
              <a:spcAft>
                <a:spcPts val="300"/>
              </a:spcAft>
              <a:defRPr sz="1200"/>
            </a:lvl4pPr>
            <a:lvl5pPr>
              <a:spcAft>
                <a:spcPts val="300"/>
              </a:spcAft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bilde 9">
            <a:extLst>
              <a:ext uri="{FF2B5EF4-FFF2-40B4-BE49-F238E27FC236}">
                <a16:creationId xmlns:a16="http://schemas.microsoft.com/office/drawing/2014/main" id="{AEF51A21-89E9-482C-91A9-E789B35737B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18524" y="1572641"/>
            <a:ext cx="3585508" cy="1999186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8" name="Plassholder for tekst 13">
            <a:extLst>
              <a:ext uri="{FF2B5EF4-FFF2-40B4-BE49-F238E27FC236}">
                <a16:creationId xmlns:a16="http://schemas.microsoft.com/office/drawing/2014/main" id="{05ACD8FE-1B49-4A4A-BC1B-EBA8E19FF3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524" y="3771975"/>
            <a:ext cx="3585508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None/>
              <a:defRPr sz="2000" b="1" i="0" u="none" cap="none">
                <a:solidFill>
                  <a:srgbClr val="052766"/>
                </a:solidFill>
                <a:latin typeface="+mn-lt"/>
              </a:defRPr>
            </a:lvl1pPr>
            <a:lvl2pPr marL="530226" indent="-265113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200" b="0" i="0" u="none" cap="none">
                <a:solidFill>
                  <a:srgbClr val="052766"/>
                </a:solidFill>
                <a:latin typeface="+mn-lt"/>
              </a:defRPr>
            </a:lvl2pPr>
            <a:lvl3pPr marL="795339" indent="-265113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200" b="0" i="0" u="none" cap="none">
                <a:solidFill>
                  <a:srgbClr val="052766"/>
                </a:solidFill>
                <a:latin typeface="+mn-lt"/>
              </a:defRPr>
            </a:lvl3pPr>
            <a:lvl4pPr marL="1060452" indent="-265113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200" b="0" i="0" u="none" cap="none">
                <a:solidFill>
                  <a:srgbClr val="052766"/>
                </a:solidFill>
                <a:latin typeface="+mn-lt"/>
              </a:defRPr>
            </a:lvl4pPr>
            <a:lvl5pPr marL="1325565" indent="-265113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200" b="0" i="0" u="none" cap="none">
                <a:solidFill>
                  <a:srgbClr val="052766"/>
                </a:solidFill>
                <a:latin typeface="+mn-lt"/>
              </a:defRPr>
            </a:lvl5pPr>
          </a:lstStyle>
          <a:p>
            <a:pPr lvl="0"/>
            <a:r>
              <a:rPr lang="nb-NO"/>
              <a:t>Virksomhetsområde</a:t>
            </a:r>
          </a:p>
        </p:txBody>
      </p:sp>
      <p:sp>
        <p:nvSpPr>
          <p:cNvPr id="19" name="Plassholder for innhold 2">
            <a:extLst>
              <a:ext uri="{FF2B5EF4-FFF2-40B4-BE49-F238E27FC236}">
                <a16:creationId xmlns:a16="http://schemas.microsoft.com/office/drawing/2014/main" id="{6458F632-9152-4F20-A07E-4E06489A1518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243086" y="4279900"/>
            <a:ext cx="3585508" cy="145535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300"/>
              </a:spcAft>
              <a:defRPr sz="1200"/>
            </a:lvl1pPr>
            <a:lvl2pPr>
              <a:spcAft>
                <a:spcPts val="300"/>
              </a:spcAft>
              <a:defRPr sz="1200"/>
            </a:lvl2pPr>
            <a:lvl3pPr>
              <a:spcAft>
                <a:spcPts val="300"/>
              </a:spcAft>
              <a:defRPr sz="1200"/>
            </a:lvl3pPr>
            <a:lvl4pPr>
              <a:spcAft>
                <a:spcPts val="300"/>
              </a:spcAft>
              <a:defRPr sz="1200"/>
            </a:lvl4pPr>
            <a:lvl5pPr>
              <a:spcAft>
                <a:spcPts val="300"/>
              </a:spcAft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0" name="Plassholder for bilde 9">
            <a:extLst>
              <a:ext uri="{FF2B5EF4-FFF2-40B4-BE49-F238E27FC236}">
                <a16:creationId xmlns:a16="http://schemas.microsoft.com/office/drawing/2014/main" id="{62D83901-77B3-473C-8AC7-2D6722AEE71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243086" y="1572641"/>
            <a:ext cx="3585508" cy="1999186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1" name="Plassholder for tekst 13">
            <a:extLst>
              <a:ext uri="{FF2B5EF4-FFF2-40B4-BE49-F238E27FC236}">
                <a16:creationId xmlns:a16="http://schemas.microsoft.com/office/drawing/2014/main" id="{916EE039-12FA-4D63-BD3C-B7F4A4B128F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3086" y="3771975"/>
            <a:ext cx="3585508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None/>
              <a:defRPr sz="2000" b="1" i="0" u="none" cap="none">
                <a:solidFill>
                  <a:srgbClr val="052766"/>
                </a:solidFill>
                <a:latin typeface="+mn-lt"/>
              </a:defRPr>
            </a:lvl1pPr>
            <a:lvl2pPr marL="530226" indent="-265113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200" b="0" i="0" u="none" cap="none">
                <a:solidFill>
                  <a:srgbClr val="052766"/>
                </a:solidFill>
                <a:latin typeface="+mn-lt"/>
              </a:defRPr>
            </a:lvl2pPr>
            <a:lvl3pPr marL="795339" indent="-265113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200" b="0" i="0" u="none" cap="none">
                <a:solidFill>
                  <a:srgbClr val="052766"/>
                </a:solidFill>
                <a:latin typeface="+mn-lt"/>
              </a:defRPr>
            </a:lvl3pPr>
            <a:lvl4pPr marL="1060452" indent="-265113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200" b="0" i="0" u="none" cap="none">
                <a:solidFill>
                  <a:srgbClr val="052766"/>
                </a:solidFill>
                <a:latin typeface="+mn-lt"/>
              </a:defRPr>
            </a:lvl4pPr>
            <a:lvl5pPr marL="1325565" indent="-265113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defRPr sz="1200" b="0" i="0" u="none" cap="none">
                <a:solidFill>
                  <a:srgbClr val="052766"/>
                </a:solidFill>
                <a:latin typeface="+mn-lt"/>
              </a:defRPr>
            </a:lvl5pPr>
          </a:lstStyle>
          <a:p>
            <a:pPr lvl="0"/>
            <a:r>
              <a:rPr lang="nb-NO"/>
              <a:t>Virksomhetsområde</a:t>
            </a:r>
          </a:p>
        </p:txBody>
      </p:sp>
    </p:spTree>
    <p:extLst>
      <p:ext uri="{BB962C8B-B14F-4D97-AF65-F5344CB8AC3E}">
        <p14:creationId xmlns:p14="http://schemas.microsoft.com/office/powerpoint/2010/main" val="182362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mindr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1BAA42-0086-48A5-BC6F-A5443167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2" y="1150379"/>
            <a:ext cx="6603309" cy="430887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3BA55-2749-4A95-A9B0-E9BEF5A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563B-E073-47D6-8C69-DC3AA0759437}" type="datetime1">
              <a:rPr lang="nb-NO" smtClean="0"/>
              <a:t>05.09.2023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0B2DD-6097-4EA7-8940-97798B5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CF2FBC-8AFC-4C8B-8E34-B6F03C5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963311F9-0EEB-4957-B651-2A4D5751E1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966" y="367390"/>
            <a:ext cx="3583132" cy="5361358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E7AC08D7-7359-4FFB-89C2-07B2E6023B3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571" y="2310063"/>
            <a:ext cx="6603310" cy="3420428"/>
          </a:xfrm>
        </p:spPr>
        <p:txBody>
          <a:bodyPr>
            <a:normAutofit/>
          </a:bodyPr>
          <a:lstStyle>
            <a:lvl1pPr>
              <a:spcBef>
                <a:spcPts val="22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5419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1BAA42-0086-48A5-BC6F-A5443167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327" y="673166"/>
            <a:ext cx="10160554" cy="492443"/>
          </a:xfrm>
        </p:spPr>
        <p:txBody>
          <a:bodyPr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3BA55-2749-4A95-A9B0-E9BEF5A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4C4B-0DFB-4AF4-AB5E-5797DEA6485D}" type="datetime1">
              <a:rPr lang="nb-NO" smtClean="0"/>
              <a:t>05.09.2023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0B2DD-6097-4EA7-8940-97798B5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CF2FBC-8AFC-4C8B-8E34-B6F03C5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867B0DE-BA85-4040-A3F7-4FAFA0CCD1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5327" y="280893"/>
            <a:ext cx="10160554" cy="246221"/>
          </a:xfrm>
        </p:spPr>
        <p:txBody>
          <a:bodyPr>
            <a:spAutoFit/>
          </a:bodyPr>
          <a:lstStyle>
            <a:lvl1pPr marL="0" indent="0">
              <a:buNone/>
              <a:defRPr sz="1600" spc="80" baseline="0"/>
            </a:lvl1pPr>
          </a:lstStyle>
          <a:p>
            <a:pPr lvl="0"/>
            <a:r>
              <a:rPr lang="nb-NO"/>
              <a:t>STIKKTITTEL</a:t>
            </a:r>
          </a:p>
        </p:txBody>
      </p:sp>
      <p:sp>
        <p:nvSpPr>
          <p:cNvPr id="10" name="Plassholder for tabell 9">
            <a:extLst>
              <a:ext uri="{FF2B5EF4-FFF2-40B4-BE49-F238E27FC236}">
                <a16:creationId xmlns:a16="http://schemas.microsoft.com/office/drawing/2014/main" id="{A853BE4A-CBCB-4AA2-AF3D-3341AE43F07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016119" y="1671639"/>
            <a:ext cx="10159762" cy="4058853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en tabell</a:t>
            </a:r>
          </a:p>
        </p:txBody>
      </p:sp>
    </p:spTree>
    <p:extLst>
      <p:ext uri="{BB962C8B-B14F-4D97-AF65-F5344CB8AC3E}">
        <p14:creationId xmlns:p14="http://schemas.microsoft.com/office/powerpoint/2010/main" val="1072417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si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46BD9DA-7AAE-4D8D-AC48-ED003AD7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8CBE-5291-4F5B-9BD4-843625AC6CEE}" type="datetime1">
              <a:rPr lang="nb-NO" smtClean="0"/>
              <a:t>05.09.2023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E8781A2-F4B0-41D5-86B0-29BB8D9AB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F3671F6-4E50-463B-A365-57F401AA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6">
            <a:extLst>
              <a:ext uri="{FF2B5EF4-FFF2-40B4-BE49-F238E27FC236}">
                <a16:creationId xmlns:a16="http://schemas.microsoft.com/office/drawing/2014/main" id="{55479250-627A-4D9F-88F8-41609C04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119" y="704393"/>
            <a:ext cx="3234794" cy="276999"/>
          </a:xfrm>
        </p:spPr>
        <p:txBody>
          <a:bodyPr/>
          <a:lstStyle>
            <a:lvl1pPr>
              <a:defRPr sz="18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9B8BED1B-4452-41F8-A453-49CB17803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6119" y="1420043"/>
            <a:ext cx="3234794" cy="2108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700"/>
              </a:spcAft>
              <a:buNone/>
              <a:defRPr sz="1800">
                <a:solidFill>
                  <a:schemeClr val="accent5"/>
                </a:solidFill>
              </a:defRPr>
            </a:lvl1pPr>
            <a:lvl2pPr marL="265113" indent="0">
              <a:buNone/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927624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04EA630-C7FB-4B1A-9C04-3E94246BE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1F24-449F-4439-AEAB-CF87175F9E39}" type="datetime1">
              <a:rPr lang="nb-NO" smtClean="0"/>
              <a:t>05.09.2023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2253078-7284-4BF5-9FDE-146DDE4BB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879C2AA-8029-43A5-B50F-48E5FD01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5278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(hvit)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04EA630-C7FB-4B1A-9C04-3E94246BE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1F24-449F-4439-AEAB-CF87175F9E39}" type="datetime1">
              <a:rPr lang="nb-NO" smtClean="0"/>
              <a:t>05.09.2023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2253078-7284-4BF5-9FDE-146DDE4BB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879C2AA-8029-43A5-B50F-48E5FD01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358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295525-D6FF-4E9B-A06B-C9D691586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6434"/>
            <a:ext cx="9144000" cy="738664"/>
          </a:xfrm>
        </p:spPr>
        <p:txBody>
          <a:bodyPr anchor="b"/>
          <a:lstStyle>
            <a:lvl1pPr algn="ctr"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B0D84DA-1ACB-4BA9-A836-A5C65F387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11513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46BD9DA-7AAE-4D8D-AC48-ED003AD7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41E8B-BA1A-4ADC-B3F9-0F6706066114}" type="datetime1">
              <a:rPr lang="nb-NO" smtClean="0"/>
              <a:t>05.09.2023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E8781A2-F4B0-41D5-86B0-29BB8D9AB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F3671F6-4E50-463B-A365-57F401AA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243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1BAA42-0086-48A5-BC6F-A5443167B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251FCA-25ED-4A2A-A65E-F4E7E77E4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3BA55-2749-4A95-A9B0-E9BEF5A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E2EB-7E71-4A04-99F5-76A7B7251804}" type="datetime1">
              <a:rPr lang="nb-NO" smtClean="0"/>
              <a:t>05.09.2023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0B2DD-6097-4EA7-8940-97798B5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CF2FBC-8AFC-4C8B-8E34-B6F03C5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129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1BAA42-0086-48A5-BC6F-A5443167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798" y="335515"/>
            <a:ext cx="4825083" cy="1477328"/>
          </a:xfrm>
        </p:spPr>
        <p:txBody>
          <a:bodyPr anchor="b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251FCA-25ED-4A2A-A65E-F4E7E77E4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797" y="2167188"/>
            <a:ext cx="4825084" cy="3561668"/>
          </a:xfrm>
        </p:spPr>
        <p:txBody>
          <a:bodyPr/>
          <a:lstStyle>
            <a:lvl1pPr marL="457200" indent="-457200">
              <a:spcBef>
                <a:spcPts val="1700"/>
              </a:spcBef>
              <a:buFont typeface="+mj-lt"/>
              <a:buAutoNum type="arabicPeriod"/>
              <a:defRPr/>
            </a:lvl1pPr>
            <a:lvl2pPr marL="722313" indent="-457200">
              <a:buFont typeface="+mj-lt"/>
              <a:buAutoNum type="arabicPeriod"/>
              <a:defRPr/>
            </a:lvl2pPr>
            <a:lvl3pPr marL="987426" indent="-457200">
              <a:buFont typeface="+mj-lt"/>
              <a:buAutoNum type="arabicPeriod"/>
              <a:defRPr/>
            </a:lvl3pPr>
            <a:lvl4pPr marL="1252539" indent="-457200">
              <a:buFont typeface="+mj-lt"/>
              <a:buAutoNum type="arabicPeriod"/>
              <a:defRPr/>
            </a:lvl4pPr>
            <a:lvl5pPr marL="1517652" indent="-457200">
              <a:buFont typeface="+mj-lt"/>
              <a:buAutoNum type="arabicPeriod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3BA55-2749-4A95-A9B0-E9BEF5A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6109-A53D-4815-B5D8-F2D795B82AC8}" type="datetime1">
              <a:rPr lang="nb-NO" smtClean="0"/>
              <a:t>05.09.2023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0B2DD-6097-4EA7-8940-97798B5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CF2FBC-8AFC-4C8B-8E34-B6F03C5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78F59F82-BFDF-45A2-8B98-695E86AFB1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966" y="367390"/>
            <a:ext cx="5361466" cy="5361466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13365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1BAA42-0086-48A5-BC6F-A5443167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327" y="1074179"/>
            <a:ext cx="10160554" cy="738664"/>
          </a:xfrm>
        </p:spPr>
        <p:txBody>
          <a:bodyPr anchor="b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251FCA-25ED-4A2A-A65E-F4E7E77E4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327" y="2167188"/>
            <a:ext cx="10160554" cy="3418793"/>
          </a:xfrm>
        </p:spPr>
        <p:txBody>
          <a:bodyPr numCol="2" spcCol="504000"/>
          <a:lstStyle>
            <a:lvl1pPr marL="457200" indent="-457200">
              <a:spcBef>
                <a:spcPts val="1700"/>
              </a:spcBef>
              <a:buFont typeface="+mj-lt"/>
              <a:buAutoNum type="arabicPeriod"/>
              <a:defRPr/>
            </a:lvl1pPr>
            <a:lvl2pPr marL="722313" indent="-457200">
              <a:buFont typeface="+mj-lt"/>
              <a:buAutoNum type="arabicPeriod"/>
              <a:defRPr/>
            </a:lvl2pPr>
            <a:lvl3pPr marL="987426" indent="-457200">
              <a:buFont typeface="+mj-lt"/>
              <a:buAutoNum type="arabicPeriod"/>
              <a:defRPr/>
            </a:lvl3pPr>
            <a:lvl4pPr marL="1252539" indent="-457200">
              <a:buFont typeface="+mj-lt"/>
              <a:buAutoNum type="arabicPeriod"/>
              <a:defRPr/>
            </a:lvl4pPr>
            <a:lvl5pPr marL="1517652" indent="-457200">
              <a:buFont typeface="+mj-lt"/>
              <a:buAutoNum type="arabicPeriod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3BA55-2749-4A95-A9B0-E9BEF5A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393-8AB2-4EC8-86C3-37EB1DB5147E}" type="datetime1">
              <a:rPr lang="nb-NO" smtClean="0"/>
              <a:t>05.09.2023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0B2DD-6097-4EA7-8940-97798B5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CF2FBC-8AFC-4C8B-8E34-B6F03C5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4727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1BAA42-0086-48A5-BC6F-A5443167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2" y="1150379"/>
            <a:ext cx="6603309" cy="646331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251FCA-25ED-4A2A-A65E-F4E7E77E4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1" y="2310063"/>
            <a:ext cx="6603309" cy="341868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C3BA55-2749-4A95-A9B0-E9BEF5A6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2F1A-1EC3-416D-84A5-C0551629C7C0}" type="datetime1">
              <a:rPr lang="nb-NO" smtClean="0"/>
              <a:t>05.09.2023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0B2DD-6097-4EA7-8940-97798B5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CF2FBC-8AFC-4C8B-8E34-B6F03C5E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963311F9-0EEB-4957-B651-2A4D5751E1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966" y="367390"/>
            <a:ext cx="3583132" cy="5361358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1485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06A3CF-235B-456F-A65A-709A469BF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2" y="2523454"/>
            <a:ext cx="6603226" cy="1477328"/>
          </a:xfrm>
        </p:spPr>
        <p:txBody>
          <a:bodyPr anchor="b"/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5C0B7CE-8128-4683-8AE2-7BF9A3D54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572" y="4271857"/>
            <a:ext cx="6603226" cy="430887"/>
          </a:xfrm>
        </p:spPr>
        <p:txBody>
          <a:bodyPr>
            <a:sp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3EBD20-3362-4A03-8DCB-3C181D319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6E1A-CF21-4425-A953-3DCDF946BE95}" type="datetime1">
              <a:rPr lang="nb-NO" smtClean="0"/>
              <a:t>05.09.2023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C71750A-3B45-4E41-92A1-9DECB77AF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4E7E87F-6228-4002-99F2-73FFB3492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5FAF4AE6-CCB4-4879-929A-3842498A0B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966" y="367390"/>
            <a:ext cx="3583132" cy="5361358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7292130B-0376-4CBA-9F61-021AE5BC6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0" y="979261"/>
            <a:ext cx="2171700" cy="1384995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000">
                <a:solidFill>
                  <a:schemeClr val="lt2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0709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uten bil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06A3CF-235B-456F-A65A-709A469BF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327" y="2523454"/>
            <a:ext cx="6603226" cy="1477328"/>
          </a:xfrm>
        </p:spPr>
        <p:txBody>
          <a:bodyPr anchor="b"/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5C0B7CE-8128-4683-8AE2-7BF9A3D54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327" y="4271857"/>
            <a:ext cx="6603226" cy="430887"/>
          </a:xfrm>
        </p:spPr>
        <p:txBody>
          <a:bodyPr>
            <a:sp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3EBD20-3362-4A03-8DCB-3C181D319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B473-A7E9-4471-91E8-3639579FBE58}" type="datetime1">
              <a:rPr lang="nb-NO" smtClean="0"/>
              <a:t>05.09.2023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C71750A-3B45-4E41-92A1-9DECB77AF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4E7E87F-6228-4002-99F2-73FFB3492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7292130B-0376-4CBA-9F61-021AE5BC6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5327" y="979261"/>
            <a:ext cx="2171700" cy="1384995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000">
                <a:solidFill>
                  <a:schemeClr val="lt2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253479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B47D8A7-9FAB-41E7-A07C-A029A966A343}"/>
              </a:ext>
            </a:extLst>
          </p:cNvPr>
          <p:cNvSpPr/>
          <p:nvPr userDrawn="1"/>
        </p:nvSpPr>
        <p:spPr>
          <a:xfrm>
            <a:off x="0" y="6095893"/>
            <a:ext cx="12194724" cy="762107"/>
          </a:xfrm>
          <a:prstGeom prst="rect">
            <a:avLst/>
          </a:prstGeom>
          <a:solidFill>
            <a:srgbClr val="F7F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00000"/>
              </a:lnSpc>
            </a:pPr>
            <a:endParaRPr lang="nb-NO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F49D465-F2B5-4D98-86E5-AB4F49054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119" y="1074179"/>
            <a:ext cx="10159762" cy="73866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F8070BC-A8B5-4B3D-8F6F-F1D5DB420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119" y="2310063"/>
            <a:ext cx="10159762" cy="34204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C9F7611-78F1-4E18-BE47-D19CA55F66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174252"/>
            <a:ext cx="2743200" cy="1077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lnSpc>
                <a:spcPct val="100000"/>
              </a:lnSpc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FBB28-F71A-4933-8E86-E3B6C3791C0F}" type="datetime1">
              <a:rPr lang="nb-NO" smtClean="0"/>
              <a:t>05.09.2023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6E8786A-0869-46DE-A167-1A3AE2519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0400" y="-174252"/>
            <a:ext cx="4114800" cy="1077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lnSpc>
                <a:spcPct val="100000"/>
              </a:lnSpc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1EA20F0-9534-4D3D-80B1-4E4B9F64F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5625" y="6273222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ct val="100000"/>
              </a:lnSpc>
              <a:defRPr sz="1200">
                <a:solidFill>
                  <a:schemeClr val="dk1"/>
                </a:solidFill>
              </a:defRPr>
            </a:lvl1pPr>
          </a:lstStyle>
          <a:p>
            <a:fld id="{1BB2FFC8-FBD3-4AB4-8B59-AD7C28D526CF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49B63872-7E31-4CD9-AAB2-6F92728EFB6E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15919" y="6299996"/>
            <a:ext cx="1332000" cy="32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3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62" r:id="rId5"/>
    <p:sldLayoutId id="2147483663" r:id="rId6"/>
    <p:sldLayoutId id="2147483664" r:id="rId7"/>
    <p:sldLayoutId id="2147483651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7" r:id="rId19"/>
    <p:sldLayoutId id="2147483675" r:id="rId20"/>
    <p:sldLayoutId id="2147483676" r:id="rId21"/>
    <p:sldLayoutId id="2147483678" r:id="rId22"/>
    <p:sldLayoutId id="2147483680" r:id="rId23"/>
    <p:sldLayoutId id="2147483679" r:id="rId24"/>
    <p:sldLayoutId id="2147483655" r:id="rId25"/>
    <p:sldLayoutId id="2147483681" r:id="rId2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00000"/>
        </a:lnSpc>
        <a:spcBef>
          <a:spcPts val="2200"/>
        </a:spcBef>
        <a:buFont typeface="Wingdings" panose="05000000000000000000" pitchFamily="2" charset="2"/>
        <a:buChar char="§"/>
        <a:defRPr sz="2200" kern="1200">
          <a:solidFill>
            <a:schemeClr val="dk2"/>
          </a:solidFill>
          <a:latin typeface="+mn-lt"/>
          <a:ea typeface="+mn-ea"/>
          <a:cs typeface="+mn-cs"/>
        </a:defRPr>
      </a:lvl1pPr>
      <a:lvl2pPr marL="530226" indent="-265113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2200" kern="1200">
          <a:solidFill>
            <a:schemeClr val="dk2"/>
          </a:solidFill>
          <a:latin typeface="+mn-lt"/>
          <a:ea typeface="+mn-ea"/>
          <a:cs typeface="+mn-cs"/>
        </a:defRPr>
      </a:lvl2pPr>
      <a:lvl3pPr marL="795339" indent="-265113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2200" kern="1200">
          <a:solidFill>
            <a:schemeClr val="dk2"/>
          </a:solidFill>
          <a:latin typeface="+mn-lt"/>
          <a:ea typeface="+mn-ea"/>
          <a:cs typeface="+mn-cs"/>
        </a:defRPr>
      </a:lvl3pPr>
      <a:lvl4pPr marL="1060452" indent="-265113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2200" kern="1200">
          <a:solidFill>
            <a:schemeClr val="dk2"/>
          </a:solidFill>
          <a:latin typeface="+mn-lt"/>
          <a:ea typeface="+mn-ea"/>
          <a:cs typeface="+mn-cs"/>
        </a:defRPr>
      </a:lvl4pPr>
      <a:lvl5pPr marL="1325565" indent="-265113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2200" kern="1200">
          <a:solidFill>
            <a:schemeClr val="dk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NOOVlabB0bk?feature=oembed" TargetMode="External"/><Relationship Id="rId4" Type="http://schemas.openxmlformats.org/officeDocument/2006/relationships/hyperlink" Target="https://www.youtube.com/watch?v=NOOVlabB0b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blakors.no/ressursbank/snakkekort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717C2F-1955-490E-8D17-71331C645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7474" y="385431"/>
            <a:ext cx="5953896" cy="1769715"/>
          </a:xfrm>
        </p:spPr>
        <p:txBody>
          <a:bodyPr/>
          <a:lstStyle/>
          <a:p>
            <a:r>
              <a:rPr lang="nb-NO" sz="11500" dirty="0"/>
              <a:t>Bli kjent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8F4892F-93D9-485A-866B-BC2E9EA1B2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8E90D11-C7B9-40CA-9696-1481E53BA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1</a:t>
            </a:fld>
            <a:endParaRPr lang="nb-NO"/>
          </a:p>
        </p:txBody>
      </p:sp>
      <p:pic>
        <p:nvPicPr>
          <p:cNvPr id="5" name="Plassholder for bilde 5" descr="Et bilde som inneholder tekst, tegning, håndskrift, Barnekunst&#10;&#10;Automatisk generert beskrivelse">
            <a:extLst>
              <a:ext uri="{FF2B5EF4-FFF2-40B4-BE49-F238E27FC236}">
                <a16:creationId xmlns:a16="http://schemas.microsoft.com/office/drawing/2014/main" id="{B66CC3AD-4C71-6B8F-48F7-CCCB83E13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73" t="14559" r="-15562" b="14675"/>
          <a:stretch/>
        </p:blipFill>
        <p:spPr>
          <a:xfrm>
            <a:off x="976365" y="2384855"/>
            <a:ext cx="10239270" cy="330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9856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E86916-9D78-2ED9-CBC1-9BEDA53A7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119" y="648666"/>
            <a:ext cx="10159762" cy="738664"/>
          </a:xfrm>
        </p:spPr>
        <p:txBody>
          <a:bodyPr/>
          <a:lstStyle/>
          <a:p>
            <a:r>
              <a:rPr lang="nb-NO" dirty="0"/>
              <a:t>Tips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D399F8-B925-6140-E8E8-231976E42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119" y="1893603"/>
            <a:ext cx="10159762" cy="342042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nb-NO" sz="3200" b="0" i="0" dirty="0">
                <a:solidFill>
                  <a:schemeClr val="tx2"/>
                </a:solidFill>
                <a:effectLst/>
                <a:latin typeface="Work Sans" pitchFamily="2" charset="0"/>
              </a:rPr>
              <a:t>Bytt på å lese kortene høyt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3200" b="0" i="0" dirty="0">
                <a:solidFill>
                  <a:schemeClr val="tx2"/>
                </a:solidFill>
                <a:effectLst/>
                <a:latin typeface="Work Sans" pitchFamily="2" charset="0"/>
              </a:rPr>
              <a:t>La alle få snakke og vis respekt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3200" b="0" i="0" dirty="0">
                <a:solidFill>
                  <a:schemeClr val="tx2"/>
                </a:solidFill>
                <a:effectLst/>
                <a:latin typeface="Work Sans" pitchFamily="2" charset="0"/>
              </a:rPr>
              <a:t>Du må ikke svare hvis du ikke vil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3200" b="0" i="0" dirty="0">
                <a:solidFill>
                  <a:schemeClr val="tx2"/>
                </a:solidFill>
                <a:effectLst/>
                <a:latin typeface="Work Sans" pitchFamily="2" charset="0"/>
              </a:rPr>
              <a:t>Målet er ikke å bli raskt ferdig med kortene, men å få en god samtale</a:t>
            </a:r>
          </a:p>
          <a:p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E7B6916-76D8-BFEF-4A54-EB34245AC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8915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420E6E-11AA-8332-6DDB-ABB0B7430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793" y="219653"/>
            <a:ext cx="10159762" cy="738664"/>
          </a:xfrm>
        </p:spPr>
        <p:txBody>
          <a:bodyPr/>
          <a:lstStyle/>
          <a:p>
            <a:r>
              <a:rPr lang="nb-NO" dirty="0"/>
              <a:t>3 tips til en inkluderende samtale</a:t>
            </a:r>
          </a:p>
        </p:txBody>
      </p:sp>
      <p:pic>
        <p:nvPicPr>
          <p:cNvPr id="5" name="Media på Internett 4" title="3 tips til en inkluderende samtale">
            <a:hlinkClick r:id="" action="ppaction://media"/>
            <a:extLst>
              <a:ext uri="{FF2B5EF4-FFF2-40B4-BE49-F238E27FC236}">
                <a16:creationId xmlns:a16="http://schemas.microsoft.com/office/drawing/2014/main" id="{6580232C-65D0-C275-5EB6-D5550D0319C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18511" y="1265975"/>
            <a:ext cx="7632071" cy="4312300"/>
          </a:xfrm>
          <a:prstGeom prst="rect">
            <a:avLst/>
          </a:prstGeo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DCD7969-FF82-E773-575A-BC1CC651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3</a:t>
            </a:fld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98D898D-9C78-AC29-8205-FC086CF3F4D4}"/>
              </a:ext>
            </a:extLst>
          </p:cNvPr>
          <p:cNvSpPr txBox="1"/>
          <p:nvPr/>
        </p:nvSpPr>
        <p:spPr>
          <a:xfrm>
            <a:off x="2025714" y="5685576"/>
            <a:ext cx="59503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1800" b="0" i="0" dirty="0">
                <a:solidFill>
                  <a:schemeClr val="tx2"/>
                </a:solidFill>
                <a:effectLst/>
                <a:latin typeface="Work Sans" pitchFamily="2" charset="0"/>
                <a:hlinkClick r:id="rId4"/>
              </a:rPr>
              <a:t>https://www.youtube.com/watch?v=NOOVlabB0bk</a:t>
            </a:r>
            <a:r>
              <a:rPr lang="nb-NO" sz="1800" b="0" i="0" dirty="0">
                <a:solidFill>
                  <a:schemeClr val="tx2"/>
                </a:solidFill>
                <a:effectLst/>
                <a:latin typeface="Work Sans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747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756AC96-DD8E-9A8F-88C8-31DC747A8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4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7E4FCC2F-5BE3-FEAF-26C8-EBC3B52CD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6E072D42-37E0-CC6D-D2FD-DA15CDAFB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7157" y="-149290"/>
            <a:ext cx="12529158" cy="712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6047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874553-B26A-4B8A-B304-E84B3413E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A6EE56C-7A41-AAA6-A4B9-A39835B01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5</a:t>
            </a:fld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EC37DD43-A3FC-CF99-21ED-EDEDB771D2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061BAF3-F79E-07E5-F228-E39C15003E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026"/>
          <a:stretch/>
        </p:blipFill>
        <p:spPr>
          <a:xfrm>
            <a:off x="-1900123" y="0"/>
            <a:ext cx="15992245" cy="701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9091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F75519-1A0A-BE2D-A964-1760FFAAA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CF69A43-B38A-58E2-F656-97FD047E3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6</a:t>
            </a:fld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A7C492FF-E880-CFEC-DF3F-D48E629D5D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B7EF5F5-746A-01C0-9A82-234F41E99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79" y="0"/>
            <a:ext cx="12550322" cy="685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4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6D33324-488E-4949-13FA-B41E1D2A9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5625" y="6273222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BB2FFC8-FBD3-4AB4-8B59-AD7C28D526CF}" type="slidenum">
              <a:rPr lang="nb-NO" smtClean="0"/>
              <a:pPr>
                <a:spcAft>
                  <a:spcPts val="600"/>
                </a:spcAft>
              </a:pPr>
              <a:t>7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0D66865-64E2-9E29-76B9-9A1B9E75A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481" y="768503"/>
            <a:ext cx="6915353" cy="4581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3812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7E81DB-253D-2B10-8629-A481A3824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ABEC4D-715A-29B6-5404-A21D7E27F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1C59CCB-3B0E-B034-E3C3-D0C96314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FFC8-FBD3-4AB4-8B59-AD7C28D526CF}" type="slidenum">
              <a:rPr lang="nb-NO" smtClean="0"/>
              <a:t>8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C1490B4-F843-2EF7-D612-901326A70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609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6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D1940CD-431B-42C6-0723-9392183A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743" y="1582341"/>
            <a:ext cx="4029106" cy="1846659"/>
          </a:xfrm>
        </p:spPr>
        <p:txBody>
          <a:bodyPr/>
          <a:lstStyle/>
          <a:p>
            <a:r>
              <a:rPr lang="nb-NO" sz="4000" dirty="0"/>
              <a:t>Snakk videre på </a:t>
            </a:r>
            <a:r>
              <a:rPr lang="nb-NO" sz="4000" dirty="0">
                <a:hlinkClick r:id="rId2"/>
              </a:rPr>
              <a:t>www.blakors.no/snakkekort</a:t>
            </a:r>
            <a:endParaRPr lang="en-US" sz="400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7D88E7A-3D8C-4AC3-9680-A7C93C3AB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5625" y="6273222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BB2FFC8-FBD3-4AB4-8B59-AD7C28D526CF}" type="slidenum">
              <a:rPr lang="nb-NO" smtClean="0"/>
              <a:pPr>
                <a:spcAft>
                  <a:spcPts val="600"/>
                </a:spcAft>
              </a:pPr>
              <a:t>9</a:t>
            </a:fld>
            <a:endParaRPr lang="nb-NO"/>
          </a:p>
        </p:txBody>
      </p:sp>
      <p:pic>
        <p:nvPicPr>
          <p:cNvPr id="3" name="Bilde 2" descr="Et bilde som inneholder tekst, håndskrift, Font, Grafikk&#10;&#10;Automatisk generert beskrivelse">
            <a:extLst>
              <a:ext uri="{FF2B5EF4-FFF2-40B4-BE49-F238E27FC236}">
                <a16:creationId xmlns:a16="http://schemas.microsoft.com/office/drawing/2014/main" id="{0C888754-851F-BDF4-3606-5A615A59E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7" y="0"/>
            <a:ext cx="6099349" cy="609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9780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-tema">
  <a:themeElements>
    <a:clrScheme name="Egendefinert 1">
      <a:dk1>
        <a:sysClr val="windowText" lastClr="000000"/>
      </a:dk1>
      <a:lt1>
        <a:sysClr val="window" lastClr="FFFFFF"/>
      </a:lt1>
      <a:dk2>
        <a:srgbClr val="052766"/>
      </a:dk2>
      <a:lt2>
        <a:srgbClr val="F7F5F2"/>
      </a:lt2>
      <a:accent1>
        <a:srgbClr val="EED6E5"/>
      </a:accent1>
      <a:accent2>
        <a:srgbClr val="AE9DA8"/>
      </a:accent2>
      <a:accent3>
        <a:srgbClr val="95ADD9"/>
      </a:accent3>
      <a:accent4>
        <a:srgbClr val="E9DBCB"/>
      </a:accent4>
      <a:accent5>
        <a:srgbClr val="BED8D6"/>
      </a:accent5>
      <a:accent6>
        <a:srgbClr val="D1C5EB"/>
      </a:accent6>
      <a:hlink>
        <a:srgbClr val="0563C1"/>
      </a:hlink>
      <a:folHlink>
        <a:srgbClr val="954F72"/>
      </a:folHlink>
    </a:clrScheme>
    <a:fontScheme name="Egendefinert 57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å Kors PowerPoint mal" id="{7C7CAD9B-2B9C-409E-8ECB-D1430CDC4EAF}" vid="{58D986FC-DF39-4B67-969D-F77B6983663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860592E14C454B9D0545FD7B11B852" ma:contentTypeVersion="17" ma:contentTypeDescription="Opprett et nytt dokument." ma:contentTypeScope="" ma:versionID="fe0f8c4727bd5dc2fe21932d071d9132">
  <xsd:schema xmlns:xsd="http://www.w3.org/2001/XMLSchema" xmlns:xs="http://www.w3.org/2001/XMLSchema" xmlns:p="http://schemas.microsoft.com/office/2006/metadata/properties" xmlns:ns2="1bae4c97-be9c-429b-8f62-e02374e6c4fb" xmlns:ns3="c86d5bb9-10c2-4996-9fa1-b744e5bc4d00" xmlns:ns4="fe0b77dd-cde5-4b2a-94f3-9e9fd4497475" targetNamespace="http://schemas.microsoft.com/office/2006/metadata/properties" ma:root="true" ma:fieldsID="a88d1a7ada1bf82f17bd4b42dc1cf206" ns2:_="" ns3:_="" ns4:_="">
    <xsd:import namespace="1bae4c97-be9c-429b-8f62-e02374e6c4fb"/>
    <xsd:import namespace="c86d5bb9-10c2-4996-9fa1-b744e5bc4d00"/>
    <xsd:import namespace="fe0b77dd-cde5-4b2a-94f3-9e9fd44974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ae4c97-be9c-429b-8f62-e02374e6c4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577eb269-f0aa-4899-9c74-970040f532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6d5bb9-10c2-4996-9fa1-b744e5bc4d0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b77dd-cde5-4b2a-94f3-9e9fd449747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242c007-1f44-4511-a8fc-1301ec60aaa0}" ma:internalName="TaxCatchAll" ma:showField="CatchAllData" ma:web="c86d5bb9-10c2-4996-9fa1-b744e5bc4d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ae4c97-be9c-429b-8f62-e02374e6c4fb">
      <Terms xmlns="http://schemas.microsoft.com/office/infopath/2007/PartnerControls"/>
    </lcf76f155ced4ddcb4097134ff3c332f>
    <TaxCatchAll xmlns="fe0b77dd-cde5-4b2a-94f3-9e9fd4497475" xsi:nil="true"/>
    <SharedWithUsers xmlns="c86d5bb9-10c2-4996-9fa1-b744e5bc4d00">
      <UserInfo>
        <DisplayName>Ida Øien</DisplayName>
        <AccountId>496</AccountId>
        <AccountType/>
      </UserInfo>
      <UserInfo>
        <DisplayName>Janne Dale Hauger</DisplayName>
        <AccountId>24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F5E168A-7BA3-4BA2-BBAB-B9710B44A4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ae4c97-be9c-429b-8f62-e02374e6c4fb"/>
    <ds:schemaRef ds:uri="c86d5bb9-10c2-4996-9fa1-b744e5bc4d00"/>
    <ds:schemaRef ds:uri="fe0b77dd-cde5-4b2a-94f3-9e9fd44974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A0B63D-781A-43B4-8348-4720A7BA79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9E0A13-1AB5-4D9D-BDE7-ECE5637BD986}">
  <ds:schemaRefs>
    <ds:schemaRef ds:uri="1bae4c97-be9c-429b-8f62-e02374e6c4fb"/>
    <ds:schemaRef ds:uri="c86d5bb9-10c2-4996-9fa1-b744e5bc4d00"/>
    <ds:schemaRef ds:uri="c918cb21-6dee-445c-b61d-6bb113fc098e"/>
    <ds:schemaRef ds:uri="fe0b77dd-cde5-4b2a-94f3-9e9fd449747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Blå Kors PowerPoint mal</Template>
  <TotalTime>264</TotalTime>
  <Words>78</Words>
  <Application>Microsoft Office PowerPoint</Application>
  <PresentationFormat>Widescreen</PresentationFormat>
  <Paragraphs>18</Paragraphs>
  <Slides>9</Slides>
  <Notes>0</Notes>
  <HiddenSlides>0</HiddenSlides>
  <MMClips>1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5" baseType="lpstr">
      <vt:lpstr>Arial</vt:lpstr>
      <vt:lpstr>Calibri</vt:lpstr>
      <vt:lpstr>Georgia</vt:lpstr>
      <vt:lpstr>Wingdings</vt:lpstr>
      <vt:lpstr>Work Sans</vt:lpstr>
      <vt:lpstr>Office-tema</vt:lpstr>
      <vt:lpstr>Bli kjent</vt:lpstr>
      <vt:lpstr>Tips</vt:lpstr>
      <vt:lpstr>3 tips til en inkluderende samtale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Snakk videre på www.blakors.no/snakkekort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Digitale snakkekort</dc:title>
  <dc:creator>Pernille Jacobsen</dc:creator>
  <cp:lastModifiedBy>Janne Dale Hauger</cp:lastModifiedBy>
  <cp:revision>3</cp:revision>
  <dcterms:created xsi:type="dcterms:W3CDTF">2023-06-12T11:26:17Z</dcterms:created>
  <dcterms:modified xsi:type="dcterms:W3CDTF">2023-09-05T11:36:44Z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0x01010078860592E14C454B9D0545FD7B11B852</vt:lpwstr>
  </property>
  <property fmtid="{D5CDD505-2E9C-101B-9397-08002B2CF9AE}" pid="3" name="MediaServiceImageTags">
    <vt:lpwstr/>
  </property>
</Properties>
</file>