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60" r:id="rId6"/>
    <p:sldId id="261" r:id="rId7"/>
    <p:sldId id="466" r:id="rId8"/>
    <p:sldId id="292" r:id="rId9"/>
    <p:sldId id="290" r:id="rId10"/>
    <p:sldId id="476" r:id="rId11"/>
    <p:sldId id="477" r:id="rId12"/>
    <p:sldId id="487" r:id="rId13"/>
    <p:sldId id="489" r:id="rId14"/>
    <p:sldId id="486" r:id="rId15"/>
    <p:sldId id="488" r:id="rId16"/>
    <p:sldId id="291" r:id="rId17"/>
    <p:sldId id="293" r:id="rId18"/>
    <p:sldId id="473" r:id="rId19"/>
    <p:sldId id="474" r:id="rId20"/>
    <p:sldId id="490" r:id="rId21"/>
    <p:sldId id="491" r:id="rId22"/>
    <p:sldId id="295" r:id="rId23"/>
    <p:sldId id="296" r:id="rId24"/>
    <p:sldId id="472" r:id="rId25"/>
    <p:sldId id="471" r:id="rId26"/>
    <p:sldId id="469" r:id="rId27"/>
    <p:sldId id="470" r:id="rId28"/>
    <p:sldId id="263" r:id="rId29"/>
    <p:sldId id="297" r:id="rId30"/>
    <p:sldId id="435" r:id="rId31"/>
    <p:sldId id="492" r:id="rId32"/>
    <p:sldId id="464" r:id="rId33"/>
    <p:sldId id="458" r:id="rId34"/>
    <p:sldId id="493" r:id="rId35"/>
    <p:sldId id="434" r:id="rId36"/>
    <p:sldId id="478" r:id="rId37"/>
    <p:sldId id="480" r:id="rId38"/>
    <p:sldId id="483" r:id="rId39"/>
    <p:sldId id="481" r:id="rId40"/>
    <p:sldId id="482" r:id="rId41"/>
    <p:sldId id="479" r:id="rId42"/>
    <p:sldId id="485" r:id="rId43"/>
    <p:sldId id="468" r:id="rId44"/>
    <p:sldId id="262" r:id="rId45"/>
    <p:sldId id="432" r:id="rId46"/>
    <p:sldId id="467"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2766"/>
    <a:srgbClr val="F7F5F2"/>
    <a:srgbClr val="44628C"/>
    <a:srgbClr val="DCEA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BA97B54-E255-4EB4-9C3D-6ACB5A81AF64}" v="7" dt="2024-07-10T10:32:21.777"/>
    <p1510:client id="{B406C65C-ED9E-4760-A7FC-54FD6EBA7C09}" v="3" dt="2024-07-11T08:50:33.062"/>
  </p1510:revLst>
</p1510:revInfo>
</file>

<file path=ppt/tableStyles.xml><?xml version="1.0" encoding="utf-8"?>
<a:tblStyleLst xmlns:a="http://schemas.openxmlformats.org/drawingml/2006/main" def="{BD87A897-D4B1-41BA-8E5B-431CD2966BB7}">
  <a:tblStyle styleId="{BD87A897-D4B1-41BA-8E5B-431CD2966BB7}" styleName="Blå kors">
    <a:wholeTbl>
      <a:tcTxStyle>
        <a:fontRef idx="minor">
          <a:prstClr val="black"/>
        </a:fontRef>
        <a:schemeClr val="dk2"/>
      </a:tcTxStyle>
      <a:tcStyle>
        <a:tcBdr>
          <a:left>
            <a:ln w="6350" cmpd="sng">
              <a:solidFill>
                <a:schemeClr val="dk1"/>
              </a:solidFill>
            </a:ln>
          </a:left>
          <a:right>
            <a:ln w="6350" cmpd="sng">
              <a:solidFill>
                <a:schemeClr val="dk1"/>
              </a:solidFill>
            </a:ln>
          </a:right>
          <a:top>
            <a:ln w="6350" cmpd="sng">
              <a:solidFill>
                <a:schemeClr val="dk1"/>
              </a:solidFill>
            </a:ln>
          </a:top>
          <a:bottom>
            <a:ln w="6350" cmpd="sng">
              <a:solidFill>
                <a:schemeClr val="dk1"/>
              </a:solidFill>
            </a:ln>
          </a:bottom>
          <a:insideH>
            <a:ln w="6350" cmpd="sng">
              <a:solidFill>
                <a:schemeClr val="dk1"/>
              </a:solidFill>
            </a:ln>
          </a:insideH>
          <a:insideV>
            <a:ln w="6350" cmpd="sng">
              <a:solidFill>
                <a:schemeClr val="dk1"/>
              </a:solidFill>
            </a:ln>
          </a:insideV>
        </a:tcBdr>
        <a:fill>
          <a:noFill/>
        </a:fill>
      </a:tcStyle>
    </a:wholeTbl>
    <a:band2V>
      <a:tcStyle>
        <a:tcBdr/>
        <a:fill>
          <a:solidFill>
            <a:srgbClr val="BED8D6"/>
          </a:solidFill>
        </a:fill>
      </a:tcStyle>
    </a:band2V>
    <a:firstCol>
      <a:tcTxStyle b="on">
        <a:fontRef idx="minor">
          <a:prstClr val="black"/>
        </a:fontRef>
        <a:schemeClr val="dk2"/>
      </a:tcTxStyle>
      <a:tcStyle>
        <a:tcBdr/>
        <a:fill>
          <a:solidFill>
            <a:srgbClr val="BED8D6"/>
          </a:solidFill>
        </a:fill>
      </a:tcStyle>
    </a:firstCol>
    <a:firstRow>
      <a:tcTxStyle b="on">
        <a:fontRef idx="minor">
          <a:prstClr val="black"/>
        </a:fontRef>
        <a:schemeClr val="lt1"/>
      </a:tcTxStyle>
      <a:tcStyle>
        <a:tcBdr/>
        <a:fill>
          <a:solidFill>
            <a:schemeClr val="dk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2934" autoAdjust="0"/>
  </p:normalViewPr>
  <p:slideViewPr>
    <p:cSldViewPr snapToGrid="0">
      <p:cViewPr varScale="1">
        <p:scale>
          <a:sx n="46" d="100"/>
          <a:sy n="46" d="100"/>
        </p:scale>
        <p:origin x="142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e Sandslett Seland" userId="cf791b2b-4b0b-43bf-8dfe-cf3db6a8307b" providerId="ADAL" clId="{58666D89-8CB8-4575-963E-58D82C1A314C}"/>
    <pc:docChg chg="mod modSld">
      <pc:chgData name="Marte Sandslett Seland" userId="cf791b2b-4b0b-43bf-8dfe-cf3db6a8307b" providerId="ADAL" clId="{58666D89-8CB8-4575-963E-58D82C1A314C}" dt="2024-07-11T10:22:04.957" v="143"/>
      <pc:docMkLst>
        <pc:docMk/>
      </pc:docMkLst>
      <pc:sldChg chg="modNotesTx">
        <pc:chgData name="Marte Sandslett Seland" userId="cf791b2b-4b0b-43bf-8dfe-cf3db6a8307b" providerId="ADAL" clId="{58666D89-8CB8-4575-963E-58D82C1A314C}" dt="2024-07-11T10:16:40.645" v="140" actId="20577"/>
        <pc:sldMkLst>
          <pc:docMk/>
          <pc:sldMk cId="650660400" sldId="262"/>
        </pc:sldMkLst>
      </pc:sldChg>
      <pc:sldChg chg="modNotesTx">
        <pc:chgData name="Marte Sandslett Seland" userId="cf791b2b-4b0b-43bf-8dfe-cf3db6a8307b" providerId="ADAL" clId="{58666D89-8CB8-4575-963E-58D82C1A314C}" dt="2024-07-11T10:09:23.626" v="9" actId="20577"/>
        <pc:sldMkLst>
          <pc:docMk/>
          <pc:sldMk cId="1635513604" sldId="263"/>
        </pc:sldMkLst>
      </pc:sldChg>
      <pc:sldChg chg="modNotesTx">
        <pc:chgData name="Marte Sandslett Seland" userId="cf791b2b-4b0b-43bf-8dfe-cf3db6a8307b" providerId="ADAL" clId="{58666D89-8CB8-4575-963E-58D82C1A314C}" dt="2024-07-11T10:16:44.577" v="141" actId="20577"/>
        <pc:sldMkLst>
          <pc:docMk/>
          <pc:sldMk cId="1042266526" sldId="432"/>
        </pc:sldMkLst>
      </pc:sldChg>
      <pc:sldChg chg="modNotesTx">
        <pc:chgData name="Marte Sandslett Seland" userId="cf791b2b-4b0b-43bf-8dfe-cf3db6a8307b" providerId="ADAL" clId="{58666D89-8CB8-4575-963E-58D82C1A314C}" dt="2024-07-11T10:15:29.062" v="134"/>
        <pc:sldMkLst>
          <pc:docMk/>
          <pc:sldMk cId="3533279893" sldId="464"/>
        </pc:sldMkLst>
      </pc:sldChg>
      <pc:sldChg chg="modSp mod">
        <pc:chgData name="Marte Sandslett Seland" userId="cf791b2b-4b0b-43bf-8dfe-cf3db6a8307b" providerId="ADAL" clId="{58666D89-8CB8-4575-963E-58D82C1A314C}" dt="2024-07-11T10:08:09.648" v="0" actId="20577"/>
        <pc:sldMkLst>
          <pc:docMk/>
          <pc:sldMk cId="4108709343" sldId="469"/>
        </pc:sldMkLst>
        <pc:spChg chg="mod">
          <ac:chgData name="Marte Sandslett Seland" userId="cf791b2b-4b0b-43bf-8dfe-cf3db6a8307b" providerId="ADAL" clId="{58666D89-8CB8-4575-963E-58D82C1A314C}" dt="2024-07-11T10:08:09.648" v="0" actId="20577"/>
          <ac:spMkLst>
            <pc:docMk/>
            <pc:sldMk cId="4108709343" sldId="469"/>
            <ac:spMk id="3" creationId="{57B8F121-E851-423B-70B9-0644EF0FBD0F}"/>
          </ac:spMkLst>
        </pc:spChg>
      </pc:sldChg>
      <pc:sldChg chg="modSp mod">
        <pc:chgData name="Marte Sandslett Seland" userId="cf791b2b-4b0b-43bf-8dfe-cf3db6a8307b" providerId="ADAL" clId="{58666D89-8CB8-4575-963E-58D82C1A314C}" dt="2024-07-11T10:08:49.588" v="7" actId="20577"/>
        <pc:sldMkLst>
          <pc:docMk/>
          <pc:sldMk cId="1064953182" sldId="472"/>
        </pc:sldMkLst>
        <pc:spChg chg="mod">
          <ac:chgData name="Marte Sandslett Seland" userId="cf791b2b-4b0b-43bf-8dfe-cf3db6a8307b" providerId="ADAL" clId="{58666D89-8CB8-4575-963E-58D82C1A314C}" dt="2024-07-11T10:08:49.588" v="7" actId="20577"/>
          <ac:spMkLst>
            <pc:docMk/>
            <pc:sldMk cId="1064953182" sldId="472"/>
            <ac:spMk id="3" creationId="{58DA39EF-79BA-FDD5-C88B-2A9782A0A4E8}"/>
          </ac:spMkLst>
        </pc:spChg>
      </pc:sldChg>
      <pc:sldChg chg="modNotesTx">
        <pc:chgData name="Marte Sandslett Seland" userId="cf791b2b-4b0b-43bf-8dfe-cf3db6a8307b" providerId="ADAL" clId="{58666D89-8CB8-4575-963E-58D82C1A314C}" dt="2024-07-11T10:14:30.607" v="92"/>
        <pc:sldMkLst>
          <pc:docMk/>
          <pc:sldMk cId="1967051877" sldId="476"/>
        </pc:sldMkLst>
      </pc:sldChg>
      <pc:sldChg chg="modNotesTx">
        <pc:chgData name="Marte Sandslett Seland" userId="cf791b2b-4b0b-43bf-8dfe-cf3db6a8307b" providerId="ADAL" clId="{58666D89-8CB8-4575-963E-58D82C1A314C}" dt="2024-07-11T10:16:04.892" v="135" actId="20577"/>
        <pc:sldMkLst>
          <pc:docMk/>
          <pc:sldMk cId="444640272" sldId="478"/>
        </pc:sldMkLst>
      </pc:sldChg>
      <pc:sldChg chg="modNotesTx">
        <pc:chgData name="Marte Sandslett Seland" userId="cf791b2b-4b0b-43bf-8dfe-cf3db6a8307b" providerId="ADAL" clId="{58666D89-8CB8-4575-963E-58D82C1A314C}" dt="2024-07-11T10:16:31.647" v="139" actId="20577"/>
        <pc:sldMkLst>
          <pc:docMk/>
          <pc:sldMk cId="2938888668" sldId="479"/>
        </pc:sldMkLst>
      </pc:sldChg>
      <pc:sldChg chg="modNotesTx">
        <pc:chgData name="Marte Sandslett Seland" userId="cf791b2b-4b0b-43bf-8dfe-cf3db6a8307b" providerId="ADAL" clId="{58666D89-8CB8-4575-963E-58D82C1A314C}" dt="2024-07-11T10:16:12.461" v="136" actId="20577"/>
        <pc:sldMkLst>
          <pc:docMk/>
          <pc:sldMk cId="917593801" sldId="480"/>
        </pc:sldMkLst>
      </pc:sldChg>
      <pc:sldChg chg="modNotesTx">
        <pc:chgData name="Marte Sandslett Seland" userId="cf791b2b-4b0b-43bf-8dfe-cf3db6a8307b" providerId="ADAL" clId="{58666D89-8CB8-4575-963E-58D82C1A314C}" dt="2024-07-11T10:16:22.632" v="138" actId="20577"/>
        <pc:sldMkLst>
          <pc:docMk/>
          <pc:sldMk cId="2443637591" sldId="481"/>
        </pc:sldMkLst>
      </pc:sldChg>
      <pc:sldChg chg="modNotesTx">
        <pc:chgData name="Marte Sandslett Seland" userId="cf791b2b-4b0b-43bf-8dfe-cf3db6a8307b" providerId="ADAL" clId="{58666D89-8CB8-4575-963E-58D82C1A314C}" dt="2024-07-11T10:16:18.440" v="137" actId="20577"/>
        <pc:sldMkLst>
          <pc:docMk/>
          <pc:sldMk cId="3523151870" sldId="48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2BEF7E-9943-4FCF-8350-B88A10F45970}" type="datetimeFigureOut">
              <a:rPr lang="nb-NO" smtClean="0"/>
              <a:t>11.07.2024</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A199365-0125-41B1-9352-2ADF518553BF}" type="slidenum">
              <a:rPr lang="nb-NO" smtClean="0"/>
              <a:t>‹#›</a:t>
            </a:fld>
            <a:endParaRPr lang="nb-NO"/>
          </a:p>
        </p:txBody>
      </p:sp>
    </p:spTree>
    <p:extLst>
      <p:ext uri="{BB962C8B-B14F-4D97-AF65-F5344CB8AC3E}">
        <p14:creationId xmlns:p14="http://schemas.microsoft.com/office/powerpoint/2010/main" val="8288895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blakors.no/ressursbank/forslag-til-foreldremote-om-alkohol-og-illegale-rusmidle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lakors.no/ressursbank/bevisste-foreldre-en-trygg-oppvekst/"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lakors.no/ressursbank/forslag-til-foreldremote-om-alkohol-og-illegale-rusmidler/"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2</a:t>
            </a:fld>
            <a:endParaRPr lang="nb-NO"/>
          </a:p>
        </p:txBody>
      </p:sp>
    </p:spTree>
    <p:extLst>
      <p:ext uri="{BB962C8B-B14F-4D97-AF65-F5344CB8AC3E}">
        <p14:creationId xmlns:p14="http://schemas.microsoft.com/office/powerpoint/2010/main" val="20437836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15</a:t>
            </a:fld>
            <a:endParaRPr lang="nb-NO"/>
          </a:p>
        </p:txBody>
      </p:sp>
    </p:spTree>
    <p:extLst>
      <p:ext uri="{BB962C8B-B14F-4D97-AF65-F5344CB8AC3E}">
        <p14:creationId xmlns:p14="http://schemas.microsoft.com/office/powerpoint/2010/main" val="4735146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16</a:t>
            </a:fld>
            <a:endParaRPr lang="nb-NO"/>
          </a:p>
        </p:txBody>
      </p:sp>
    </p:spTree>
    <p:extLst>
      <p:ext uri="{BB962C8B-B14F-4D97-AF65-F5344CB8AC3E}">
        <p14:creationId xmlns:p14="http://schemas.microsoft.com/office/powerpoint/2010/main" val="683541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17</a:t>
            </a:fld>
            <a:endParaRPr lang="nb-NO"/>
          </a:p>
        </p:txBody>
      </p:sp>
    </p:spTree>
    <p:extLst>
      <p:ext uri="{BB962C8B-B14F-4D97-AF65-F5344CB8AC3E}">
        <p14:creationId xmlns:p14="http://schemas.microsoft.com/office/powerpoint/2010/main" val="3548948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18</a:t>
            </a:fld>
            <a:endParaRPr lang="nb-NO"/>
          </a:p>
        </p:txBody>
      </p:sp>
    </p:spTree>
    <p:extLst>
      <p:ext uri="{BB962C8B-B14F-4D97-AF65-F5344CB8AC3E}">
        <p14:creationId xmlns:p14="http://schemas.microsoft.com/office/powerpoint/2010/main" val="2211797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25</a:t>
            </a:fld>
            <a:endParaRPr lang="nb-NO"/>
          </a:p>
        </p:txBody>
      </p:sp>
    </p:spTree>
    <p:extLst>
      <p:ext uri="{BB962C8B-B14F-4D97-AF65-F5344CB8AC3E}">
        <p14:creationId xmlns:p14="http://schemas.microsoft.com/office/powerpoint/2010/main" val="33469601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26</a:t>
            </a:fld>
            <a:endParaRPr lang="nb-NO"/>
          </a:p>
        </p:txBody>
      </p:sp>
    </p:spTree>
    <p:extLst>
      <p:ext uri="{BB962C8B-B14F-4D97-AF65-F5344CB8AC3E}">
        <p14:creationId xmlns:p14="http://schemas.microsoft.com/office/powerpoint/2010/main" val="2706293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27</a:t>
            </a:fld>
            <a:endParaRPr lang="nb-NO"/>
          </a:p>
        </p:txBody>
      </p:sp>
    </p:spTree>
    <p:extLst>
      <p:ext uri="{BB962C8B-B14F-4D97-AF65-F5344CB8AC3E}">
        <p14:creationId xmlns:p14="http://schemas.microsoft.com/office/powerpoint/2010/main" val="197935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Sjekk ut snakkekortene på nettsiden vår: </a:t>
            </a:r>
            <a:r>
              <a:rPr lang="nb-NO" dirty="0">
                <a:hlinkClick r:id="rId3"/>
              </a:rPr>
              <a:t>Foreldremøte om alkohol og annen rus - Blå Kors ressursbank (blakors.no)</a:t>
            </a:r>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29</a:t>
            </a:fld>
            <a:endParaRPr lang="nb-NO"/>
          </a:p>
        </p:txBody>
      </p:sp>
    </p:spTree>
    <p:extLst>
      <p:ext uri="{BB962C8B-B14F-4D97-AF65-F5344CB8AC3E}">
        <p14:creationId xmlns:p14="http://schemas.microsoft.com/office/powerpoint/2010/main" val="1425240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30</a:t>
            </a:fld>
            <a:endParaRPr lang="nb-NO"/>
          </a:p>
        </p:txBody>
      </p:sp>
    </p:spTree>
    <p:extLst>
      <p:ext uri="{BB962C8B-B14F-4D97-AF65-F5344CB8AC3E}">
        <p14:creationId xmlns:p14="http://schemas.microsoft.com/office/powerpoint/2010/main" val="55492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1" i="0" dirty="0">
                <a:solidFill>
                  <a:srgbClr val="18181A"/>
                </a:solidFill>
                <a:effectLst/>
                <a:highlight>
                  <a:srgbClr val="F7F5F2"/>
                </a:highlight>
                <a:latin typeface="Work Sans" pitchFamily="2" charset="0"/>
              </a:rPr>
              <a:t>Du kan åpne samtalen med et spørsmål som:</a:t>
            </a:r>
            <a:endParaRPr lang="nb-NO" b="0" i="0" dirty="0">
              <a:solidFill>
                <a:srgbClr val="18181A"/>
              </a:solidFill>
              <a:effectLst/>
              <a:highlight>
                <a:srgbClr val="F7F5F2"/>
              </a:highlight>
              <a:latin typeface="Work Sans" pitchFamily="2" charset="0"/>
            </a:endParaRPr>
          </a:p>
          <a:p>
            <a:pPr algn="l">
              <a:buFont typeface="Arial" panose="020B0604020202020204" pitchFamily="34" charset="0"/>
              <a:buChar char="•"/>
            </a:pPr>
            <a:r>
              <a:rPr lang="nb-NO" b="0" i="0" dirty="0">
                <a:solidFill>
                  <a:srgbClr val="18181A"/>
                </a:solidFill>
                <a:effectLst/>
                <a:highlight>
                  <a:srgbClr val="F7F5F2"/>
                </a:highlight>
                <a:latin typeface="Work Sans" pitchFamily="2" charset="0"/>
              </a:rPr>
              <a:t> Hva gjorde inntrykk på deg i filmen?</a:t>
            </a:r>
          </a:p>
          <a:p>
            <a:pPr algn="l">
              <a:buFont typeface="Arial" panose="020B0604020202020204" pitchFamily="34" charset="0"/>
              <a:buChar char="•"/>
            </a:pPr>
            <a:r>
              <a:rPr lang="nb-NO" b="0" i="0" dirty="0">
                <a:solidFill>
                  <a:srgbClr val="18181A"/>
                </a:solidFill>
                <a:effectLst/>
                <a:highlight>
                  <a:srgbClr val="F7F5F2"/>
                </a:highlight>
                <a:latin typeface="Work Sans" pitchFamily="2" charset="0"/>
              </a:rPr>
              <a:t> Kjenner du deg igjen i noe av dette?</a:t>
            </a:r>
          </a:p>
          <a:p>
            <a:pPr algn="l">
              <a:buFont typeface="Arial" panose="020B0604020202020204" pitchFamily="34" charset="0"/>
              <a:buChar char="•"/>
            </a:pPr>
            <a:r>
              <a:rPr lang="nb-NO" b="0" i="0" dirty="0">
                <a:solidFill>
                  <a:srgbClr val="18181A"/>
                </a:solidFill>
                <a:effectLst/>
                <a:highlight>
                  <a:srgbClr val="F7F5F2"/>
                </a:highlight>
                <a:latin typeface="Work Sans" pitchFamily="2" charset="0"/>
              </a:rPr>
              <a:t> Hvilke tanker og følelser skapte denne filmen?</a:t>
            </a:r>
          </a:p>
          <a:p>
            <a:pPr algn="l">
              <a:buFont typeface="Arial" panose="020B0604020202020204" pitchFamily="34" charset="0"/>
              <a:buChar char="•"/>
            </a:pPr>
            <a:endParaRPr lang="nb-NO" b="0" i="0" dirty="0">
              <a:solidFill>
                <a:srgbClr val="18181A"/>
              </a:solidFill>
              <a:effectLst/>
              <a:highlight>
                <a:srgbClr val="F7F5F2"/>
              </a:highlight>
              <a:latin typeface="Work Sans" pitchFamily="2" charset="0"/>
            </a:endParaRPr>
          </a:p>
          <a:p>
            <a:pPr algn="l">
              <a:buFont typeface="Arial" panose="020B0604020202020204" pitchFamily="34" charset="0"/>
              <a:buNone/>
            </a:pPr>
            <a:r>
              <a:rPr lang="nb-NO" b="0" i="0" dirty="0">
                <a:solidFill>
                  <a:srgbClr val="18181A"/>
                </a:solidFill>
                <a:effectLst/>
                <a:highlight>
                  <a:srgbClr val="F7F5F2"/>
                </a:highlight>
                <a:latin typeface="Work Sans" pitchFamily="2" charset="0"/>
              </a:rPr>
              <a:t>Du finner flere spørsmål til refleksjon her: </a:t>
            </a:r>
            <a:r>
              <a:rPr lang="nb-NO" dirty="0">
                <a:hlinkClick r:id="rId3"/>
              </a:rPr>
              <a:t>Alkoholforbruk: Bevissthet gir en tryggere oppvekst - Blå Kors ressursbank (blakors.no)</a:t>
            </a:r>
            <a:endParaRPr lang="nb-NO" b="0" i="0" dirty="0">
              <a:solidFill>
                <a:srgbClr val="18181A"/>
              </a:solidFill>
              <a:effectLst/>
              <a:highlight>
                <a:srgbClr val="F7F5F2"/>
              </a:highlight>
              <a:latin typeface="Work Sans" pitchFamily="2" charset="0"/>
            </a:endParaRPr>
          </a:p>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31</a:t>
            </a:fld>
            <a:endParaRPr lang="nb-NO"/>
          </a:p>
        </p:txBody>
      </p:sp>
    </p:spTree>
    <p:extLst>
      <p:ext uri="{BB962C8B-B14F-4D97-AF65-F5344CB8AC3E}">
        <p14:creationId xmlns:p14="http://schemas.microsoft.com/office/powerpoint/2010/main" val="1509451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Se flere påstander, svar og forklaring på vår nettside: </a:t>
            </a:r>
            <a:r>
              <a:rPr lang="nb-NO" dirty="0">
                <a:hlinkClick r:id="rId3"/>
              </a:rPr>
              <a:t>Foreldremøte om alkohol og annen rus - Blå Kors ressursbank (blakors.no)</a:t>
            </a:r>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7</a:t>
            </a:fld>
            <a:endParaRPr lang="nb-NO"/>
          </a:p>
        </p:txBody>
      </p:sp>
    </p:spTree>
    <p:extLst>
      <p:ext uri="{BB962C8B-B14F-4D97-AF65-F5344CB8AC3E}">
        <p14:creationId xmlns:p14="http://schemas.microsoft.com/office/powerpoint/2010/main" val="2634714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32</a:t>
            </a:fld>
            <a:endParaRPr lang="nb-NO"/>
          </a:p>
        </p:txBody>
      </p:sp>
    </p:spTree>
    <p:extLst>
      <p:ext uri="{BB962C8B-B14F-4D97-AF65-F5344CB8AC3E}">
        <p14:creationId xmlns:p14="http://schemas.microsoft.com/office/powerpoint/2010/main" val="24832087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33</a:t>
            </a:fld>
            <a:endParaRPr lang="nb-NO"/>
          </a:p>
        </p:txBody>
      </p:sp>
    </p:spTree>
    <p:extLst>
      <p:ext uri="{BB962C8B-B14F-4D97-AF65-F5344CB8AC3E}">
        <p14:creationId xmlns:p14="http://schemas.microsoft.com/office/powerpoint/2010/main" val="960043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 </a:t>
            </a:r>
          </a:p>
        </p:txBody>
      </p:sp>
      <p:sp>
        <p:nvSpPr>
          <p:cNvPr id="4" name="Plassholder for lysbildenummer 3"/>
          <p:cNvSpPr>
            <a:spLocks noGrp="1"/>
          </p:cNvSpPr>
          <p:nvPr>
            <p:ph type="sldNum" sz="quarter" idx="5"/>
          </p:nvPr>
        </p:nvSpPr>
        <p:spPr/>
        <p:txBody>
          <a:bodyPr/>
          <a:lstStyle/>
          <a:p>
            <a:fld id="{BA199365-0125-41B1-9352-2ADF518553BF}" type="slidenum">
              <a:rPr lang="nb-NO" smtClean="0"/>
              <a:t>34</a:t>
            </a:fld>
            <a:endParaRPr lang="nb-NO"/>
          </a:p>
        </p:txBody>
      </p:sp>
    </p:spTree>
    <p:extLst>
      <p:ext uri="{BB962C8B-B14F-4D97-AF65-F5344CB8AC3E}">
        <p14:creationId xmlns:p14="http://schemas.microsoft.com/office/powerpoint/2010/main" val="42164458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35</a:t>
            </a:fld>
            <a:endParaRPr lang="nb-NO"/>
          </a:p>
        </p:txBody>
      </p:sp>
    </p:spTree>
    <p:extLst>
      <p:ext uri="{BB962C8B-B14F-4D97-AF65-F5344CB8AC3E}">
        <p14:creationId xmlns:p14="http://schemas.microsoft.com/office/powerpoint/2010/main" val="658481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36</a:t>
            </a:fld>
            <a:endParaRPr lang="nb-NO"/>
          </a:p>
        </p:txBody>
      </p:sp>
    </p:spTree>
    <p:extLst>
      <p:ext uri="{BB962C8B-B14F-4D97-AF65-F5344CB8AC3E}">
        <p14:creationId xmlns:p14="http://schemas.microsoft.com/office/powerpoint/2010/main" val="415699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37</a:t>
            </a:fld>
            <a:endParaRPr lang="nb-NO"/>
          </a:p>
        </p:txBody>
      </p:sp>
    </p:spTree>
    <p:extLst>
      <p:ext uri="{BB962C8B-B14F-4D97-AF65-F5344CB8AC3E}">
        <p14:creationId xmlns:p14="http://schemas.microsoft.com/office/powerpoint/2010/main" val="33290896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38</a:t>
            </a:fld>
            <a:endParaRPr lang="nb-NO"/>
          </a:p>
        </p:txBody>
      </p:sp>
    </p:spTree>
    <p:extLst>
      <p:ext uri="{BB962C8B-B14F-4D97-AF65-F5344CB8AC3E}">
        <p14:creationId xmlns:p14="http://schemas.microsoft.com/office/powerpoint/2010/main" val="89968114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41</a:t>
            </a:fld>
            <a:endParaRPr lang="nb-NO"/>
          </a:p>
        </p:txBody>
      </p:sp>
    </p:spTree>
    <p:extLst>
      <p:ext uri="{BB962C8B-B14F-4D97-AF65-F5344CB8AC3E}">
        <p14:creationId xmlns:p14="http://schemas.microsoft.com/office/powerpoint/2010/main" val="15539849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BA199365-0125-41B1-9352-2ADF518553BF}" type="slidenum">
              <a:rPr lang="nb-NO" smtClean="0"/>
              <a:t>42</a:t>
            </a:fld>
            <a:endParaRPr lang="nb-NO"/>
          </a:p>
        </p:txBody>
      </p:sp>
    </p:spTree>
    <p:extLst>
      <p:ext uri="{BB962C8B-B14F-4D97-AF65-F5344CB8AC3E}">
        <p14:creationId xmlns:p14="http://schemas.microsoft.com/office/powerpoint/2010/main" val="8329817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fld id="{BA199365-0125-41B1-9352-2ADF518553BF}" type="slidenum">
              <a:rPr lang="nb-NO" smtClean="0"/>
              <a:t>43</a:t>
            </a:fld>
            <a:endParaRPr lang="nb-NO"/>
          </a:p>
        </p:txBody>
      </p:sp>
    </p:spTree>
    <p:extLst>
      <p:ext uri="{BB962C8B-B14F-4D97-AF65-F5344CB8AC3E}">
        <p14:creationId xmlns:p14="http://schemas.microsoft.com/office/powerpoint/2010/main" val="3696326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8</a:t>
            </a:fld>
            <a:endParaRPr lang="nb-NO"/>
          </a:p>
        </p:txBody>
      </p:sp>
    </p:spTree>
    <p:extLst>
      <p:ext uri="{BB962C8B-B14F-4D97-AF65-F5344CB8AC3E}">
        <p14:creationId xmlns:p14="http://schemas.microsoft.com/office/powerpoint/2010/main" val="561988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9</a:t>
            </a:fld>
            <a:endParaRPr lang="nb-NO"/>
          </a:p>
        </p:txBody>
      </p:sp>
    </p:spTree>
    <p:extLst>
      <p:ext uri="{BB962C8B-B14F-4D97-AF65-F5344CB8AC3E}">
        <p14:creationId xmlns:p14="http://schemas.microsoft.com/office/powerpoint/2010/main" val="3397570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10</a:t>
            </a:fld>
            <a:endParaRPr lang="nb-NO"/>
          </a:p>
        </p:txBody>
      </p:sp>
    </p:spTree>
    <p:extLst>
      <p:ext uri="{BB962C8B-B14F-4D97-AF65-F5344CB8AC3E}">
        <p14:creationId xmlns:p14="http://schemas.microsoft.com/office/powerpoint/2010/main" val="999596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11</a:t>
            </a:fld>
            <a:endParaRPr lang="nb-NO"/>
          </a:p>
        </p:txBody>
      </p:sp>
    </p:spTree>
    <p:extLst>
      <p:ext uri="{BB962C8B-B14F-4D97-AF65-F5344CB8AC3E}">
        <p14:creationId xmlns:p14="http://schemas.microsoft.com/office/powerpoint/2010/main" val="3343873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12</a:t>
            </a:fld>
            <a:endParaRPr lang="nb-NO"/>
          </a:p>
        </p:txBody>
      </p:sp>
    </p:spTree>
    <p:extLst>
      <p:ext uri="{BB962C8B-B14F-4D97-AF65-F5344CB8AC3E}">
        <p14:creationId xmlns:p14="http://schemas.microsoft.com/office/powerpoint/2010/main" val="2352284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13</a:t>
            </a:fld>
            <a:endParaRPr lang="nb-NO"/>
          </a:p>
        </p:txBody>
      </p:sp>
    </p:spTree>
    <p:extLst>
      <p:ext uri="{BB962C8B-B14F-4D97-AF65-F5344CB8AC3E}">
        <p14:creationId xmlns:p14="http://schemas.microsoft.com/office/powerpoint/2010/main" val="371500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BA199365-0125-41B1-9352-2ADF518553BF}" type="slidenum">
              <a:rPr lang="nb-NO" smtClean="0"/>
              <a:t>14</a:t>
            </a:fld>
            <a:endParaRPr lang="nb-NO"/>
          </a:p>
        </p:txBody>
      </p:sp>
    </p:spTree>
    <p:extLst>
      <p:ext uri="{BB962C8B-B14F-4D97-AF65-F5344CB8AC3E}">
        <p14:creationId xmlns:p14="http://schemas.microsoft.com/office/powerpoint/2010/main" val="36937498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orside">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88B87586-75ED-441C-AE95-61F198037115}" type="datetime1">
              <a:rPr lang="nb-NO" smtClean="0"/>
              <a:t>11.07.2024</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dirty="0"/>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001000" y="2915644"/>
            <a:ext cx="4190400" cy="1037625"/>
          </a:xfrm>
          <a:prstGeom prst="rect">
            <a:avLst/>
          </a:prstGeom>
        </p:spPr>
      </p:pic>
    </p:spTree>
    <p:extLst>
      <p:ext uri="{BB962C8B-B14F-4D97-AF65-F5344CB8AC3E}">
        <p14:creationId xmlns:p14="http://schemas.microsoft.com/office/powerpoint/2010/main" val="883291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tel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175779"/>
            <a:ext cx="3061373" cy="984885"/>
          </a:xfrm>
        </p:spPr>
        <p:txBody>
          <a:bodyPr wrap="square">
            <a:spAutoFit/>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56587C67-AF66-45A0-9CC5-66532788F4FC}"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0713741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20564E3-1E5F-4923-AE8C-3227E55E9008}"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4330909" y="367390"/>
            <a:ext cx="7495021"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F1325E34-D799-4B9F-9BDB-0A574E0030A0}"/>
              </a:ext>
            </a:extLst>
          </p:cNvPr>
          <p:cNvSpPr>
            <a:spLocks noGrp="1"/>
          </p:cNvSpPr>
          <p:nvPr>
            <p:ph type="pic" sz="quarter" idx="14"/>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7561904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o bilder #2">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5E44FF5-5AA9-41EE-ABCD-4E361304138A}"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7495021"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555106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bil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3AB4548-FE81-4CB1-A1E3-0AB9DFA94606}"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bilde 7">
            <a:extLst>
              <a:ext uri="{FF2B5EF4-FFF2-40B4-BE49-F238E27FC236}">
                <a16:creationId xmlns:a16="http://schemas.microsoft.com/office/drawing/2014/main" id="{6FDDDA91-DB38-4F9D-AE29-64624BD080C5}"/>
              </a:ext>
            </a:extLst>
          </p:cNvPr>
          <p:cNvSpPr>
            <a:spLocks noGrp="1"/>
          </p:cNvSpPr>
          <p:nvPr>
            <p:ph type="pic" sz="quarter" idx="15"/>
          </p:nvPr>
        </p:nvSpPr>
        <p:spPr>
          <a:xfrm>
            <a:off x="8240902" y="367390"/>
            <a:ext cx="3583132" cy="5361358"/>
          </a:xfrm>
          <a:solidFill>
            <a:schemeClr val="lt2"/>
          </a:solidFill>
        </p:spPr>
        <p:txBody>
          <a:bodyPr/>
          <a:lstStyle/>
          <a:p>
            <a:r>
              <a:rPr lang="nb-NO"/>
              <a:t>Klikk på ikonet for å legge til et bilde</a:t>
            </a:r>
          </a:p>
        </p:txBody>
      </p:sp>
      <p:sp>
        <p:nvSpPr>
          <p:cNvPr id="8" name="Plassholder for bilde 7">
            <a:extLst>
              <a:ext uri="{FF2B5EF4-FFF2-40B4-BE49-F238E27FC236}">
                <a16:creationId xmlns:a16="http://schemas.microsoft.com/office/drawing/2014/main" id="{3F25B434-C81D-45E6-B9F3-A3A9E38E9B26}"/>
              </a:ext>
            </a:extLst>
          </p:cNvPr>
          <p:cNvSpPr>
            <a:spLocks noGrp="1"/>
          </p:cNvSpPr>
          <p:nvPr>
            <p:ph type="pic" sz="quarter" idx="16"/>
          </p:nvPr>
        </p:nvSpPr>
        <p:spPr>
          <a:xfrm>
            <a:off x="4304434"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13575150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tt bilde">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AF05B36-0BE6-43BF-BA87-20088A75EBF3}"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11456068" cy="5361358"/>
          </a:xfrm>
          <a:solidFill>
            <a:schemeClr val="lt2"/>
          </a:solidFill>
        </p:spPr>
        <p:txBody>
          <a:bodyPr/>
          <a:lstStyle/>
          <a:p>
            <a:r>
              <a:rPr lang="nb-NO"/>
              <a:t>Klikk på ikonet for å legge til et bilde</a:t>
            </a:r>
          </a:p>
        </p:txBody>
      </p:sp>
      <p:sp>
        <p:nvSpPr>
          <p:cNvPr id="8" name="Tittel 1">
            <a:extLst>
              <a:ext uri="{FF2B5EF4-FFF2-40B4-BE49-F238E27FC236}">
                <a16:creationId xmlns:a16="http://schemas.microsoft.com/office/drawing/2014/main" id="{1770E69E-C743-44D6-9362-904968328C24}"/>
              </a:ext>
            </a:extLst>
          </p:cNvPr>
          <p:cNvSpPr>
            <a:spLocks noGrp="1"/>
          </p:cNvSpPr>
          <p:nvPr>
            <p:ph type="ctrTitle"/>
          </p:nvPr>
        </p:nvSpPr>
        <p:spPr>
          <a:xfrm>
            <a:off x="1524000" y="2662353"/>
            <a:ext cx="9144000" cy="738664"/>
          </a:xfrm>
        </p:spPr>
        <p:txBody>
          <a:bodyPr anchor="b"/>
          <a:lstStyle>
            <a:lvl1pPr algn="ctr">
              <a:defRPr sz="4800">
                <a:solidFill>
                  <a:schemeClr val="accent1"/>
                </a:solidFill>
              </a:defRPr>
            </a:lvl1pPr>
          </a:lstStyle>
          <a:p>
            <a:r>
              <a:rPr lang="nb-NO"/>
              <a:t>Klikk for å redigere tittelstil</a:t>
            </a:r>
          </a:p>
        </p:txBody>
      </p:sp>
    </p:spTree>
    <p:extLst>
      <p:ext uri="{BB962C8B-B14F-4D97-AF65-F5344CB8AC3E}">
        <p14:creationId xmlns:p14="http://schemas.microsoft.com/office/powerpoint/2010/main" val="736418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killeside med illustrasjon #1">
    <p:bg>
      <p:bgPr>
        <a:solidFill>
          <a:schemeClr val="dk2"/>
        </a:solidFill>
        <a:effectLst/>
      </p:bgPr>
    </p:bg>
    <p:spTree>
      <p:nvGrpSpPr>
        <p:cNvPr id="1" name=""/>
        <p:cNvGrpSpPr/>
        <p:nvPr/>
      </p:nvGrpSpPr>
      <p:grpSpPr>
        <a:xfrm>
          <a:off x="0" y="0"/>
          <a:ext cx="0" cy="0"/>
          <a:chOff x="0" y="0"/>
          <a:chExt cx="0" cy="0"/>
        </a:xfrm>
      </p:grpSpPr>
      <p:pic>
        <p:nvPicPr>
          <p:cNvPr id="11" name="Bilde 10" descr="Et bilde som inneholder tekst, idrett, sport&#10;&#10;Automatisk generert beskrivelse">
            <a:extLst>
              <a:ext uri="{FF2B5EF4-FFF2-40B4-BE49-F238E27FC236}">
                <a16:creationId xmlns:a16="http://schemas.microsoft.com/office/drawing/2014/main" id="{C27B9814-F01B-4F3E-9397-D12EA4CEAB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52553" y="654490"/>
            <a:ext cx="9886894" cy="480934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AFFA0DB8-EF9D-4336-86E7-AB4BBBCBD2C5}" type="datetime1">
              <a:rPr lang="nb-NO" smtClean="0"/>
              <a:t>11.07.2024</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434344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killeside med illustrasjon #2">
    <p:bg>
      <p:bgPr>
        <a:solidFill>
          <a:schemeClr val="dk2"/>
        </a:solidFill>
        <a:effectLst/>
      </p:bgPr>
    </p:bg>
    <p:spTree>
      <p:nvGrpSpPr>
        <p:cNvPr id="1" name=""/>
        <p:cNvGrpSpPr/>
        <p:nvPr/>
      </p:nvGrpSpPr>
      <p:grpSpPr>
        <a:xfrm>
          <a:off x="0" y="0"/>
          <a:ext cx="0" cy="0"/>
          <a:chOff x="0" y="0"/>
          <a:chExt cx="0" cy="0"/>
        </a:xfrm>
      </p:grpSpPr>
      <p:pic>
        <p:nvPicPr>
          <p:cNvPr id="7" name="Bilde 6" descr="Et bilde som inneholder småmanet&#10;&#10;Automatisk generert beskrivelse">
            <a:extLst>
              <a:ext uri="{FF2B5EF4-FFF2-40B4-BE49-F238E27FC236}">
                <a16:creationId xmlns:a16="http://schemas.microsoft.com/office/drawing/2014/main" id="{7372784B-C811-4FDE-8069-295E9389B3C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04940" y="228629"/>
            <a:ext cx="9582120" cy="5418896"/>
          </a:xfrm>
          <a:prstGeom prst="rect">
            <a:avLst/>
          </a:prstGeom>
        </p:spPr>
      </p:pic>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3688306-48DF-4583-96CE-ACDFDA0C5566}" type="datetime1">
              <a:rPr lang="nb-NO" smtClean="0"/>
              <a:t>11.07.2024</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19420338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killeside med mulighet for illustrasjon">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662353"/>
            <a:ext cx="9144000" cy="738664"/>
          </a:xfrm>
        </p:spPr>
        <p:txBody>
          <a:bodyPr anchor="b"/>
          <a:lstStyle>
            <a:lvl1pPr algn="ctr">
              <a:defRPr sz="4800">
                <a:solidFill>
                  <a:schemeClr val="accent5"/>
                </a:solidFill>
              </a:defRPr>
            </a:lvl1pPr>
          </a:lstStyle>
          <a:p>
            <a:r>
              <a:rPr lang="nb-NO"/>
              <a:t>Klikk for å redigere tittelstil</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025550D8-758C-48B4-87D1-E489F0ACE61A}" type="datetime1">
              <a:rPr lang="nb-NO" smtClean="0"/>
              <a:t>11.07.2024</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bilde 7">
            <a:extLst>
              <a:ext uri="{FF2B5EF4-FFF2-40B4-BE49-F238E27FC236}">
                <a16:creationId xmlns:a16="http://schemas.microsoft.com/office/drawing/2014/main" id="{025E9027-44BA-409D-A209-AAC8C894CBD7}"/>
              </a:ext>
            </a:extLst>
          </p:cNvPr>
          <p:cNvSpPr>
            <a:spLocks noGrp="1"/>
          </p:cNvSpPr>
          <p:nvPr>
            <p:ph type="pic" sz="quarter" idx="13"/>
          </p:nvPr>
        </p:nvSpPr>
        <p:spPr>
          <a:xfrm>
            <a:off x="1304940" y="228628"/>
            <a:ext cx="9582120" cy="5418896"/>
          </a:xfrm>
        </p:spPr>
        <p:txBody>
          <a:bodyPr/>
          <a:lstStyle>
            <a:lvl1pPr>
              <a:defRPr>
                <a:solidFill>
                  <a:schemeClr val="lt2"/>
                </a:solidFill>
              </a:defRPr>
            </a:lvl1pPr>
          </a:lstStyle>
          <a:p>
            <a:r>
              <a:rPr lang="nb-NO"/>
              <a:t>Klikk på ikonet for å legge til et bilde</a:t>
            </a:r>
          </a:p>
        </p:txBody>
      </p:sp>
    </p:spTree>
    <p:extLst>
      <p:ext uri="{BB962C8B-B14F-4D97-AF65-F5344CB8AC3E}">
        <p14:creationId xmlns:p14="http://schemas.microsoft.com/office/powerpoint/2010/main" val="17983179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ng tittel og my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FBDC9115-03E3-4FB1-BF69-F362E738290F}"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9674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ng tittel og ekstra liten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753C6111-8327-435B-93B7-BBE8ACE89CD3}"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19" y="1671638"/>
            <a:ext cx="10159762" cy="4058853"/>
          </a:xfrm>
        </p:spPr>
        <p:txBody>
          <a:bodyPr>
            <a:normAutofit/>
          </a:bodyPr>
          <a:lstStyle>
            <a:lvl1pPr>
              <a:spcBef>
                <a:spcPts val="1000"/>
              </a:spcBef>
              <a:defRPr sz="1200"/>
            </a:lvl1pPr>
            <a:lvl2pPr>
              <a:defRPr sz="1200"/>
            </a:lvl2pPr>
            <a:lvl3pPr>
              <a:defRPr sz="1200"/>
            </a:lvl3pPr>
            <a:lvl4pPr>
              <a:defRPr sz="1200"/>
            </a:lvl4pPr>
            <a:lvl5pPr>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96907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orside med tittel">
    <p:bg>
      <p:bgPr>
        <a:solidFill>
          <a:srgbClr val="F7F5F2"/>
        </a:solidFill>
        <a:effectLst/>
      </p:bgPr>
    </p:bg>
    <p:spTree>
      <p:nvGrpSpPr>
        <p:cNvPr id="1" name=""/>
        <p:cNvGrpSpPr/>
        <p:nvPr/>
      </p:nvGrpSpPr>
      <p:grpSpPr>
        <a:xfrm>
          <a:off x="0" y="0"/>
          <a:ext cx="0" cy="0"/>
          <a:chOff x="0" y="0"/>
          <a:chExt cx="0" cy="0"/>
        </a:xfrm>
      </p:grpSpPr>
      <p:sp>
        <p:nvSpPr>
          <p:cNvPr id="3" name="Plassholder for dato 2">
            <a:extLst>
              <a:ext uri="{FF2B5EF4-FFF2-40B4-BE49-F238E27FC236}">
                <a16:creationId xmlns:a16="http://schemas.microsoft.com/office/drawing/2014/main" id="{7BB41F05-7F67-48F8-B49D-225D14250530}"/>
              </a:ext>
            </a:extLst>
          </p:cNvPr>
          <p:cNvSpPr>
            <a:spLocks noGrp="1"/>
          </p:cNvSpPr>
          <p:nvPr>
            <p:ph type="dt" sz="half" idx="10"/>
          </p:nvPr>
        </p:nvSpPr>
        <p:spPr/>
        <p:txBody>
          <a:bodyPr/>
          <a:lstStyle/>
          <a:p>
            <a:fld id="{987C9BEF-FAFE-4EE0-A795-C2E95111CEE0}" type="datetime1">
              <a:rPr lang="nb-NO" smtClean="0"/>
              <a:t>11.07.2024</a:t>
            </a:fld>
            <a:endParaRPr lang="nb-NO"/>
          </a:p>
        </p:txBody>
      </p:sp>
      <p:sp>
        <p:nvSpPr>
          <p:cNvPr id="4" name="Plassholder for bunntekst 3">
            <a:extLst>
              <a:ext uri="{FF2B5EF4-FFF2-40B4-BE49-F238E27FC236}">
                <a16:creationId xmlns:a16="http://schemas.microsoft.com/office/drawing/2014/main" id="{AC638843-EE17-4094-9714-23955D296E1F}"/>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id="{70DB265D-9F6B-48A0-97D2-7B89AD1E53D3}"/>
              </a:ext>
            </a:extLst>
          </p:cNvPr>
          <p:cNvSpPr>
            <a:spLocks noGrp="1"/>
          </p:cNvSpPr>
          <p:nvPr>
            <p:ph type="sldNum" sz="quarter" idx="12"/>
          </p:nvPr>
        </p:nvSpPr>
        <p:spPr/>
        <p:txBody>
          <a:bodyPr/>
          <a:lstStyle/>
          <a:p>
            <a:fld id="{1BB2FFC8-FBD3-4AB4-8B59-AD7C28D526CF}" type="slidenum">
              <a:rPr lang="nb-NO" smtClean="0"/>
              <a:pPr/>
              <a:t>‹#›</a:t>
            </a:fld>
            <a:endParaRPr lang="nb-NO" dirty="0"/>
          </a:p>
        </p:txBody>
      </p:sp>
      <p:pic>
        <p:nvPicPr>
          <p:cNvPr id="6" name="Grafikk 5">
            <a:extLst>
              <a:ext uri="{FF2B5EF4-FFF2-40B4-BE49-F238E27FC236}">
                <a16:creationId xmlns:a16="http://schemas.microsoft.com/office/drawing/2014/main" id="{5549DE27-1FCF-49CD-B278-8DD1D3E4ACB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008800" y="4420165"/>
            <a:ext cx="2174400" cy="538424"/>
          </a:xfrm>
          <a:prstGeom prst="rect">
            <a:avLst/>
          </a:prstGeom>
        </p:spPr>
      </p:pic>
      <p:sp>
        <p:nvSpPr>
          <p:cNvPr id="7" name="Tittel 1">
            <a:extLst>
              <a:ext uri="{FF2B5EF4-FFF2-40B4-BE49-F238E27FC236}">
                <a16:creationId xmlns:a16="http://schemas.microsoft.com/office/drawing/2014/main" id="{863D5DDB-CABD-4225-9F61-B58E11424184}"/>
              </a:ext>
            </a:extLst>
          </p:cNvPr>
          <p:cNvSpPr>
            <a:spLocks noGrp="1"/>
          </p:cNvSpPr>
          <p:nvPr>
            <p:ph type="ctrTitle"/>
          </p:nvPr>
        </p:nvSpPr>
        <p:spPr>
          <a:xfrm>
            <a:off x="413175" y="2894592"/>
            <a:ext cx="11365650" cy="430887"/>
          </a:xfrm>
        </p:spPr>
        <p:txBody>
          <a:bodyPr anchor="b"/>
          <a:lstStyle>
            <a:lvl1pPr algn="ctr">
              <a:defRPr sz="2800"/>
            </a:lvl1pPr>
          </a:lstStyle>
          <a:p>
            <a:r>
              <a:rPr lang="nb-NO"/>
              <a:t>Klikk for å redigere tittelstil</a:t>
            </a:r>
            <a:endParaRPr lang="nb-NO" dirty="0"/>
          </a:p>
        </p:txBody>
      </p:sp>
    </p:spTree>
    <p:extLst>
      <p:ext uri="{BB962C8B-B14F-4D97-AF65-F5344CB8AC3E}">
        <p14:creationId xmlns:p14="http://schemas.microsoft.com/office/powerpoint/2010/main" val="5950815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ng tittel og mye tekst med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00BA8C52-C795-4C15-B316-C531DB10A165}"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1016120" y="1671638"/>
            <a:ext cx="4822706" cy="4058853"/>
          </a:xfrm>
        </p:spPr>
        <p:txBody>
          <a:bodyPr>
            <a:normAutofit/>
          </a:bodyPr>
          <a:lstStyle>
            <a:lvl1pPr>
              <a:spcBef>
                <a:spcPts val="10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Plassholder for bilde 7">
            <a:extLst>
              <a:ext uri="{FF2B5EF4-FFF2-40B4-BE49-F238E27FC236}">
                <a16:creationId xmlns:a16="http://schemas.microsoft.com/office/drawing/2014/main" id="{492C1649-FE4B-4432-92EB-597EC9722F59}"/>
              </a:ext>
            </a:extLst>
          </p:cNvPr>
          <p:cNvSpPr>
            <a:spLocks noGrp="1"/>
          </p:cNvSpPr>
          <p:nvPr>
            <p:ph type="pic" sz="quarter" idx="13"/>
          </p:nvPr>
        </p:nvSpPr>
        <p:spPr>
          <a:xfrm>
            <a:off x="6464932" y="1663012"/>
            <a:ext cx="5360602" cy="4065520"/>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695421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irksomhetsområder">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B6DEC7C4-7A93-474C-9A04-8782F4FB8F37}"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innhold 2">
            <a:extLst>
              <a:ext uri="{FF2B5EF4-FFF2-40B4-BE49-F238E27FC236}">
                <a16:creationId xmlns:a16="http://schemas.microsoft.com/office/drawing/2014/main" id="{700B8107-AF53-4FDD-8F0C-1781A06A051A}"/>
              </a:ext>
            </a:extLst>
          </p:cNvPr>
          <p:cNvSpPr>
            <a:spLocks noGrp="1"/>
          </p:cNvSpPr>
          <p:nvPr>
            <p:ph idx="1"/>
          </p:nvPr>
        </p:nvSpPr>
        <p:spPr>
          <a:xfrm>
            <a:off x="36490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8" name="Tittel 1">
            <a:extLst>
              <a:ext uri="{FF2B5EF4-FFF2-40B4-BE49-F238E27FC236}">
                <a16:creationId xmlns:a16="http://schemas.microsoft.com/office/drawing/2014/main" id="{0D158DFE-BBF8-4884-B3D7-7EF23C4551C7}"/>
              </a:ext>
            </a:extLst>
          </p:cNvPr>
          <p:cNvSpPr>
            <a:spLocks noGrp="1"/>
          </p:cNvSpPr>
          <p:nvPr>
            <p:ph type="title"/>
          </p:nvPr>
        </p:nvSpPr>
        <p:spPr>
          <a:xfrm>
            <a:off x="1016119" y="642559"/>
            <a:ext cx="10159762" cy="738664"/>
          </a:xfrm>
        </p:spPr>
        <p:txBody>
          <a:bodyPr/>
          <a:lstStyle/>
          <a:p>
            <a:r>
              <a:rPr lang="nb-NO"/>
              <a:t>Klikk for å redigere tittelstil</a:t>
            </a:r>
          </a:p>
        </p:txBody>
      </p:sp>
      <p:sp>
        <p:nvSpPr>
          <p:cNvPr id="10" name="Plassholder for bilde 9">
            <a:extLst>
              <a:ext uri="{FF2B5EF4-FFF2-40B4-BE49-F238E27FC236}">
                <a16:creationId xmlns:a16="http://schemas.microsoft.com/office/drawing/2014/main" id="{8E5C66A2-E065-4837-B24D-BE4E37C7AF7A}"/>
              </a:ext>
            </a:extLst>
          </p:cNvPr>
          <p:cNvSpPr>
            <a:spLocks noGrp="1"/>
          </p:cNvSpPr>
          <p:nvPr>
            <p:ph type="pic" sz="quarter" idx="13"/>
          </p:nvPr>
        </p:nvSpPr>
        <p:spPr>
          <a:xfrm>
            <a:off x="364906" y="1572641"/>
            <a:ext cx="3585508" cy="1999186"/>
          </a:xfrm>
          <a:solidFill>
            <a:schemeClr val="lt2"/>
          </a:solidFill>
        </p:spPr>
        <p:txBody>
          <a:bodyPr/>
          <a:lstStyle/>
          <a:p>
            <a:r>
              <a:rPr lang="nb-NO"/>
              <a:t>Klikk på ikonet for å legge til et bilde</a:t>
            </a:r>
          </a:p>
        </p:txBody>
      </p:sp>
      <p:sp>
        <p:nvSpPr>
          <p:cNvPr id="14" name="Plassholder for tekst 13">
            <a:extLst>
              <a:ext uri="{FF2B5EF4-FFF2-40B4-BE49-F238E27FC236}">
                <a16:creationId xmlns:a16="http://schemas.microsoft.com/office/drawing/2014/main" id="{5F4E965B-F911-4F88-827A-670A3466FE5E}"/>
              </a:ext>
            </a:extLst>
          </p:cNvPr>
          <p:cNvSpPr>
            <a:spLocks noGrp="1"/>
          </p:cNvSpPr>
          <p:nvPr>
            <p:ph type="body" sz="quarter" idx="15" hasCustomPrompt="1"/>
          </p:nvPr>
        </p:nvSpPr>
        <p:spPr>
          <a:xfrm>
            <a:off x="36490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
        <p:nvSpPr>
          <p:cNvPr id="16" name="Plassholder for innhold 2">
            <a:extLst>
              <a:ext uri="{FF2B5EF4-FFF2-40B4-BE49-F238E27FC236}">
                <a16:creationId xmlns:a16="http://schemas.microsoft.com/office/drawing/2014/main" id="{24940DFD-D754-46EB-AF5F-8C182C3F76F0}"/>
              </a:ext>
            </a:extLst>
          </p:cNvPr>
          <p:cNvSpPr>
            <a:spLocks noGrp="1"/>
          </p:cNvSpPr>
          <p:nvPr>
            <p:ph idx="16"/>
          </p:nvPr>
        </p:nvSpPr>
        <p:spPr>
          <a:xfrm>
            <a:off x="4318524"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7" name="Plassholder for bilde 9">
            <a:extLst>
              <a:ext uri="{FF2B5EF4-FFF2-40B4-BE49-F238E27FC236}">
                <a16:creationId xmlns:a16="http://schemas.microsoft.com/office/drawing/2014/main" id="{AEF51A21-89E9-482C-91A9-E789B35737BD}"/>
              </a:ext>
            </a:extLst>
          </p:cNvPr>
          <p:cNvSpPr>
            <a:spLocks noGrp="1"/>
          </p:cNvSpPr>
          <p:nvPr>
            <p:ph type="pic" sz="quarter" idx="17"/>
          </p:nvPr>
        </p:nvSpPr>
        <p:spPr>
          <a:xfrm>
            <a:off x="4318524" y="1572641"/>
            <a:ext cx="3585508" cy="1999186"/>
          </a:xfrm>
          <a:solidFill>
            <a:schemeClr val="lt2"/>
          </a:solidFill>
        </p:spPr>
        <p:txBody>
          <a:bodyPr/>
          <a:lstStyle/>
          <a:p>
            <a:r>
              <a:rPr lang="nb-NO"/>
              <a:t>Klikk på ikonet for å legge til et bilde</a:t>
            </a:r>
          </a:p>
        </p:txBody>
      </p:sp>
      <p:sp>
        <p:nvSpPr>
          <p:cNvPr id="18" name="Plassholder for tekst 13">
            <a:extLst>
              <a:ext uri="{FF2B5EF4-FFF2-40B4-BE49-F238E27FC236}">
                <a16:creationId xmlns:a16="http://schemas.microsoft.com/office/drawing/2014/main" id="{05ACD8FE-1B49-4A4A-BC1B-EBA8E19FF334}"/>
              </a:ext>
            </a:extLst>
          </p:cNvPr>
          <p:cNvSpPr>
            <a:spLocks noGrp="1"/>
          </p:cNvSpPr>
          <p:nvPr>
            <p:ph type="body" sz="quarter" idx="18" hasCustomPrompt="1"/>
          </p:nvPr>
        </p:nvSpPr>
        <p:spPr>
          <a:xfrm>
            <a:off x="4318524"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
        <p:nvSpPr>
          <p:cNvPr id="19" name="Plassholder for innhold 2">
            <a:extLst>
              <a:ext uri="{FF2B5EF4-FFF2-40B4-BE49-F238E27FC236}">
                <a16:creationId xmlns:a16="http://schemas.microsoft.com/office/drawing/2014/main" id="{6458F632-9152-4F20-A07E-4E06489A1518}"/>
              </a:ext>
            </a:extLst>
          </p:cNvPr>
          <p:cNvSpPr>
            <a:spLocks noGrp="1"/>
          </p:cNvSpPr>
          <p:nvPr>
            <p:ph idx="19"/>
          </p:nvPr>
        </p:nvSpPr>
        <p:spPr>
          <a:xfrm>
            <a:off x="8243086" y="4279900"/>
            <a:ext cx="3585508" cy="1455353"/>
          </a:xfrm>
        </p:spPr>
        <p:txBody>
          <a:bodyPr>
            <a:normAutofit/>
          </a:bodyPr>
          <a:lstStyle>
            <a:lvl1pPr>
              <a:spcBef>
                <a:spcPts val="0"/>
              </a:spcBef>
              <a:spcAft>
                <a:spcPts val="300"/>
              </a:spcAft>
              <a:defRPr sz="1200"/>
            </a:lvl1pPr>
            <a:lvl2pPr>
              <a:spcAft>
                <a:spcPts val="300"/>
              </a:spcAft>
              <a:defRPr sz="1200"/>
            </a:lvl2pPr>
            <a:lvl3pPr>
              <a:spcAft>
                <a:spcPts val="300"/>
              </a:spcAft>
              <a:defRPr sz="1200"/>
            </a:lvl3pPr>
            <a:lvl4pPr>
              <a:spcAft>
                <a:spcPts val="300"/>
              </a:spcAft>
              <a:defRPr sz="1200"/>
            </a:lvl4pPr>
            <a:lvl5pPr>
              <a:spcAft>
                <a:spcPts val="300"/>
              </a:spcAft>
              <a:defRPr sz="12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20" name="Plassholder for bilde 9">
            <a:extLst>
              <a:ext uri="{FF2B5EF4-FFF2-40B4-BE49-F238E27FC236}">
                <a16:creationId xmlns:a16="http://schemas.microsoft.com/office/drawing/2014/main" id="{62D83901-77B3-473C-8AC7-2D6722AEE719}"/>
              </a:ext>
            </a:extLst>
          </p:cNvPr>
          <p:cNvSpPr>
            <a:spLocks noGrp="1"/>
          </p:cNvSpPr>
          <p:nvPr>
            <p:ph type="pic" sz="quarter" idx="20"/>
          </p:nvPr>
        </p:nvSpPr>
        <p:spPr>
          <a:xfrm>
            <a:off x="8243086" y="1572641"/>
            <a:ext cx="3585508" cy="1999186"/>
          </a:xfrm>
          <a:solidFill>
            <a:schemeClr val="lt2"/>
          </a:solidFill>
        </p:spPr>
        <p:txBody>
          <a:bodyPr/>
          <a:lstStyle/>
          <a:p>
            <a:r>
              <a:rPr lang="nb-NO"/>
              <a:t>Klikk på ikonet for å legge til et bilde</a:t>
            </a:r>
          </a:p>
        </p:txBody>
      </p:sp>
      <p:sp>
        <p:nvSpPr>
          <p:cNvPr id="21" name="Plassholder for tekst 13">
            <a:extLst>
              <a:ext uri="{FF2B5EF4-FFF2-40B4-BE49-F238E27FC236}">
                <a16:creationId xmlns:a16="http://schemas.microsoft.com/office/drawing/2014/main" id="{916EE039-12FA-4D63-BD3C-B7F4A4B128FF}"/>
              </a:ext>
            </a:extLst>
          </p:cNvPr>
          <p:cNvSpPr>
            <a:spLocks noGrp="1"/>
          </p:cNvSpPr>
          <p:nvPr>
            <p:ph type="body" sz="quarter" idx="21" hasCustomPrompt="1"/>
          </p:nvPr>
        </p:nvSpPr>
        <p:spPr>
          <a:xfrm>
            <a:off x="8243086" y="3771975"/>
            <a:ext cx="3585508" cy="307777"/>
          </a:xfrm>
          <a:prstGeom prst="rect">
            <a:avLst/>
          </a:prstGeom>
        </p:spPr>
        <p:txBody>
          <a:bodyPr lIns="0" tIns="0" rIns="0" bIns="0">
            <a:spAutoFit/>
          </a:bodyPr>
          <a:lstStyle>
            <a:lvl1pPr marL="0" indent="0" algn="l">
              <a:lnSpc>
                <a:spcPct val="100000"/>
              </a:lnSpc>
              <a:spcBef>
                <a:spcPts val="0"/>
              </a:spcBef>
              <a:spcAft>
                <a:spcPts val="300"/>
              </a:spcAft>
              <a:buClrTx/>
              <a:buFont typeface="Wingdings" panose="05000000000000000000" pitchFamily="2" charset="2"/>
              <a:buNone/>
              <a:defRPr sz="2000" b="1" i="0" u="none" cap="none">
                <a:solidFill>
                  <a:srgbClr val="052766"/>
                </a:solidFill>
                <a:latin typeface="+mn-lt"/>
              </a:defRPr>
            </a:lvl1pPr>
            <a:lvl2pPr marL="530226"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2pPr>
            <a:lvl3pPr marL="795339"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3pPr>
            <a:lvl4pPr marL="1060452"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4pPr>
            <a:lvl5pPr marL="1325565" indent="-265113" algn="l">
              <a:lnSpc>
                <a:spcPct val="100000"/>
              </a:lnSpc>
              <a:spcBef>
                <a:spcPts val="0"/>
              </a:spcBef>
              <a:spcAft>
                <a:spcPts val="300"/>
              </a:spcAft>
              <a:buClrTx/>
              <a:buFont typeface="Wingdings" panose="05000000000000000000" pitchFamily="2" charset="2"/>
              <a:buChar char="§"/>
              <a:defRPr sz="1200" b="0" i="0" u="none" cap="none">
                <a:solidFill>
                  <a:srgbClr val="052766"/>
                </a:solidFill>
                <a:latin typeface="+mn-lt"/>
              </a:defRPr>
            </a:lvl5pPr>
          </a:lstStyle>
          <a:p>
            <a:pPr lvl="0"/>
            <a:r>
              <a:rPr lang="nb-NO"/>
              <a:t>Virksomhetsområde</a:t>
            </a:r>
          </a:p>
        </p:txBody>
      </p:sp>
    </p:spTree>
    <p:extLst>
      <p:ext uri="{BB962C8B-B14F-4D97-AF65-F5344CB8AC3E}">
        <p14:creationId xmlns:p14="http://schemas.microsoft.com/office/powerpoint/2010/main" val="182362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tel, tekst og bilde mindre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430887"/>
          </a:xfrm>
        </p:spPr>
        <p:txBody>
          <a:bodyPr/>
          <a:lstStyle>
            <a:lvl1pPr>
              <a:defRPr sz="28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6D18563B-E073-47D6-8C69-DC3AA0759437}"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innhold 2">
            <a:extLst>
              <a:ext uri="{FF2B5EF4-FFF2-40B4-BE49-F238E27FC236}">
                <a16:creationId xmlns:a16="http://schemas.microsoft.com/office/drawing/2014/main" id="{E7AC08D7-7359-4FFB-89C2-07B2E6023B37}"/>
              </a:ext>
            </a:extLst>
          </p:cNvPr>
          <p:cNvSpPr>
            <a:spLocks noGrp="1"/>
          </p:cNvSpPr>
          <p:nvPr>
            <p:ph idx="14"/>
          </p:nvPr>
        </p:nvSpPr>
        <p:spPr>
          <a:xfrm>
            <a:off x="4572571" y="2310063"/>
            <a:ext cx="6603310" cy="3420428"/>
          </a:xfrm>
        </p:spPr>
        <p:txBody>
          <a:bodyPr>
            <a:normAutofit/>
          </a:bodyPr>
          <a:lstStyle>
            <a:lvl1pPr>
              <a:spcBef>
                <a:spcPts val="2200"/>
              </a:spcBef>
              <a:defRPr sz="1800"/>
            </a:lvl1pPr>
            <a:lvl2pPr>
              <a:defRPr sz="1800"/>
            </a:lvl2pPr>
            <a:lvl3pPr>
              <a:defRPr sz="1800"/>
            </a:lvl3pPr>
            <a:lvl4pPr>
              <a:defRPr sz="1800"/>
            </a:lvl4pPr>
            <a:lvl5pPr>
              <a:defRPr sz="18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954194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abel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673166"/>
            <a:ext cx="10160554" cy="492443"/>
          </a:xfrm>
        </p:spPr>
        <p:txBody>
          <a:bodyPr/>
          <a:lstStyle>
            <a:lvl1pPr>
              <a:defRPr sz="3200"/>
            </a:lvl1pPr>
          </a:lstStyle>
          <a:p>
            <a:r>
              <a:rPr lang="nb-NO"/>
              <a:t>Klikk for å redigere tittelstil</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17EB4C4B-0DFB-4AF4-AB5E-5797DEA6485D}"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tekst 7">
            <a:extLst>
              <a:ext uri="{FF2B5EF4-FFF2-40B4-BE49-F238E27FC236}">
                <a16:creationId xmlns:a16="http://schemas.microsoft.com/office/drawing/2014/main" id="{8867B0DE-BA85-4040-A3F7-4FAFA0CCD1EA}"/>
              </a:ext>
            </a:extLst>
          </p:cNvPr>
          <p:cNvSpPr>
            <a:spLocks noGrp="1"/>
          </p:cNvSpPr>
          <p:nvPr>
            <p:ph type="body" sz="quarter" idx="13" hasCustomPrompt="1"/>
          </p:nvPr>
        </p:nvSpPr>
        <p:spPr>
          <a:xfrm>
            <a:off x="1015327" y="280893"/>
            <a:ext cx="10160554" cy="246221"/>
          </a:xfrm>
        </p:spPr>
        <p:txBody>
          <a:bodyPr>
            <a:spAutoFit/>
          </a:bodyPr>
          <a:lstStyle>
            <a:lvl1pPr marL="0" indent="0">
              <a:buNone/>
              <a:defRPr sz="1600" spc="80" baseline="0"/>
            </a:lvl1pPr>
          </a:lstStyle>
          <a:p>
            <a:pPr lvl="0"/>
            <a:r>
              <a:rPr lang="nb-NO"/>
              <a:t>STIKKTITTEL</a:t>
            </a:r>
          </a:p>
        </p:txBody>
      </p:sp>
      <p:sp>
        <p:nvSpPr>
          <p:cNvPr id="10" name="Plassholder for tabell 9">
            <a:extLst>
              <a:ext uri="{FF2B5EF4-FFF2-40B4-BE49-F238E27FC236}">
                <a16:creationId xmlns:a16="http://schemas.microsoft.com/office/drawing/2014/main" id="{A853BE4A-CBCB-4AA2-AF3D-3341AE43F07E}"/>
              </a:ext>
            </a:extLst>
          </p:cNvPr>
          <p:cNvSpPr>
            <a:spLocks noGrp="1"/>
          </p:cNvSpPr>
          <p:nvPr>
            <p:ph type="tbl" sz="quarter" idx="14"/>
          </p:nvPr>
        </p:nvSpPr>
        <p:spPr>
          <a:xfrm>
            <a:off x="1016119" y="1671639"/>
            <a:ext cx="10159762" cy="4058853"/>
          </a:xfrm>
          <a:prstGeom prst="rect">
            <a:avLst/>
          </a:prstGeom>
        </p:spPr>
        <p:txBody>
          <a:bodyPr lIns="0" tIns="0" rIns="0" bIns="0"/>
          <a:lstStyle/>
          <a:p>
            <a:r>
              <a:rPr lang="nb-NO"/>
              <a:t>Klikk ikonet for å legge til en tabell</a:t>
            </a:r>
          </a:p>
        </p:txBody>
      </p:sp>
    </p:spTree>
    <p:extLst>
      <p:ext uri="{BB962C8B-B14F-4D97-AF65-F5344CB8AC3E}">
        <p14:creationId xmlns:p14="http://schemas.microsoft.com/office/powerpoint/2010/main" val="10724170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akside">
    <p:bg>
      <p:bgPr>
        <a:solidFill>
          <a:schemeClr val="dk2"/>
        </a:solidFill>
        <a:effectLst/>
      </p:bgPr>
    </p:bg>
    <p:spTree>
      <p:nvGrpSpPr>
        <p:cNvPr id="1" name=""/>
        <p:cNvGrpSpPr/>
        <p:nvPr/>
      </p:nvGrpSpPr>
      <p:grpSpPr>
        <a:xfrm>
          <a:off x="0" y="0"/>
          <a:ext cx="0" cy="0"/>
          <a:chOff x="0" y="0"/>
          <a:chExt cx="0" cy="0"/>
        </a:xfrm>
      </p:grpSpPr>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F9E8CBE-5291-4F5B-9BD4-843625AC6CEE}" type="datetime1">
              <a:rPr lang="nb-NO" smtClean="0"/>
              <a:t>11.07.2024</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Tittel 6">
            <a:extLst>
              <a:ext uri="{FF2B5EF4-FFF2-40B4-BE49-F238E27FC236}">
                <a16:creationId xmlns:a16="http://schemas.microsoft.com/office/drawing/2014/main" id="{55479250-627A-4D9F-88F8-41609C04A1DC}"/>
              </a:ext>
            </a:extLst>
          </p:cNvPr>
          <p:cNvSpPr>
            <a:spLocks noGrp="1"/>
          </p:cNvSpPr>
          <p:nvPr>
            <p:ph type="title"/>
          </p:nvPr>
        </p:nvSpPr>
        <p:spPr>
          <a:xfrm>
            <a:off x="1016119" y="704393"/>
            <a:ext cx="3234794" cy="276999"/>
          </a:xfrm>
        </p:spPr>
        <p:txBody>
          <a:bodyPr/>
          <a:lstStyle>
            <a:lvl1pPr>
              <a:defRPr sz="1800" b="1">
                <a:solidFill>
                  <a:schemeClr val="accent5"/>
                </a:solidFill>
                <a:latin typeface="+mn-lt"/>
              </a:defRPr>
            </a:lvl1pPr>
          </a:lstStyle>
          <a:p>
            <a:r>
              <a:rPr lang="nb-NO"/>
              <a:t>Klikk for å redigere tittelstil</a:t>
            </a:r>
          </a:p>
        </p:txBody>
      </p:sp>
      <p:sp>
        <p:nvSpPr>
          <p:cNvPr id="13" name="Plassholder for tekst 10">
            <a:extLst>
              <a:ext uri="{FF2B5EF4-FFF2-40B4-BE49-F238E27FC236}">
                <a16:creationId xmlns:a16="http://schemas.microsoft.com/office/drawing/2014/main" id="{9B8BED1B-4452-41F8-A453-49CB1780324D}"/>
              </a:ext>
            </a:extLst>
          </p:cNvPr>
          <p:cNvSpPr>
            <a:spLocks noGrp="1"/>
          </p:cNvSpPr>
          <p:nvPr>
            <p:ph type="body" sz="quarter" idx="13"/>
          </p:nvPr>
        </p:nvSpPr>
        <p:spPr>
          <a:xfrm>
            <a:off x="1016119" y="1420043"/>
            <a:ext cx="3234794" cy="2108200"/>
          </a:xfrm>
        </p:spPr>
        <p:txBody>
          <a:bodyPr>
            <a:normAutofit/>
          </a:bodyPr>
          <a:lstStyle>
            <a:lvl1pPr marL="0" indent="0">
              <a:spcBef>
                <a:spcPts val="0"/>
              </a:spcBef>
              <a:spcAft>
                <a:spcPts val="700"/>
              </a:spcAft>
              <a:buNone/>
              <a:defRPr sz="1800">
                <a:solidFill>
                  <a:schemeClr val="accent5"/>
                </a:solidFill>
              </a:defRPr>
            </a:lvl1pPr>
            <a:lvl2pPr marL="265113" indent="0">
              <a:buNone/>
              <a:defRPr>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nb-NO"/>
              <a:t>Klikk for å redigere tekststiler i malen</a:t>
            </a:r>
          </a:p>
        </p:txBody>
      </p:sp>
    </p:spTree>
    <p:extLst>
      <p:ext uri="{BB962C8B-B14F-4D97-AF65-F5344CB8AC3E}">
        <p14:creationId xmlns:p14="http://schemas.microsoft.com/office/powerpoint/2010/main" val="42927624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11" name="Plassholder for dato 10">
            <a:extLst>
              <a:ext uri="{FF2B5EF4-FFF2-40B4-BE49-F238E27FC236}">
                <a16:creationId xmlns:a16="http://schemas.microsoft.com/office/drawing/2014/main" id="{9D1FA535-410B-BDC9-A4B2-A0FBD48D695B}"/>
              </a:ext>
            </a:extLst>
          </p:cNvPr>
          <p:cNvSpPr>
            <a:spLocks noGrp="1"/>
          </p:cNvSpPr>
          <p:nvPr>
            <p:ph type="dt" sz="half" idx="10"/>
          </p:nvPr>
        </p:nvSpPr>
        <p:spPr/>
        <p:txBody>
          <a:bodyPr/>
          <a:lstStyle/>
          <a:p>
            <a:fld id="{4ACFBB28-F71A-4933-8E86-E3B6C3791C0F}" type="datetime1">
              <a:rPr lang="nb-NO" smtClean="0"/>
              <a:t>11.07.2024</a:t>
            </a:fld>
            <a:endParaRPr lang="nb-NO"/>
          </a:p>
        </p:txBody>
      </p:sp>
      <p:sp>
        <p:nvSpPr>
          <p:cNvPr id="12" name="Plassholder for bunntekst 11">
            <a:extLst>
              <a:ext uri="{FF2B5EF4-FFF2-40B4-BE49-F238E27FC236}">
                <a16:creationId xmlns:a16="http://schemas.microsoft.com/office/drawing/2014/main" id="{55FE1FC0-C17B-46A8-C92A-C38E39500FE4}"/>
              </a:ext>
            </a:extLst>
          </p:cNvPr>
          <p:cNvSpPr>
            <a:spLocks noGrp="1"/>
          </p:cNvSpPr>
          <p:nvPr>
            <p:ph type="ftr" sz="quarter" idx="11"/>
          </p:nvPr>
        </p:nvSpPr>
        <p:spPr/>
        <p:txBody>
          <a:bodyPr/>
          <a:lstStyle/>
          <a:p>
            <a:endParaRPr lang="nb-NO"/>
          </a:p>
        </p:txBody>
      </p:sp>
      <p:sp>
        <p:nvSpPr>
          <p:cNvPr id="13" name="Plassholder for lysbildenummer 12">
            <a:extLst>
              <a:ext uri="{FF2B5EF4-FFF2-40B4-BE49-F238E27FC236}">
                <a16:creationId xmlns:a16="http://schemas.microsoft.com/office/drawing/2014/main" id="{CE0C50E4-85AF-BB45-BCF3-9B49EF8C24D2}"/>
              </a:ext>
            </a:extLst>
          </p:cNvPr>
          <p:cNvSpPr>
            <a:spLocks noGrp="1"/>
          </p:cNvSpPr>
          <p:nvPr>
            <p:ph type="sldNum" sz="quarter" idx="12"/>
          </p:nvPr>
        </p:nvSpPr>
        <p:spPr/>
        <p:txBody>
          <a:bodyPr/>
          <a:lstStyle/>
          <a:p>
            <a:fld id="{1BB2FFC8-FBD3-4AB4-8B59-AD7C28D526CF}" type="slidenum">
              <a:rPr lang="nb-NO" smtClean="0"/>
              <a:pPr/>
              <a:t>‹#›</a:t>
            </a:fld>
            <a:endParaRPr lang="nb-NO"/>
          </a:p>
        </p:txBody>
      </p:sp>
    </p:spTree>
    <p:extLst>
      <p:ext uri="{BB962C8B-B14F-4D97-AF65-F5344CB8AC3E}">
        <p14:creationId xmlns:p14="http://schemas.microsoft.com/office/powerpoint/2010/main" val="2145278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 (hvit)">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1035848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Co-branding">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6" name="Bilde 5" descr="Et bilde som inneholder Font, logo, tekst, Grafikk&#10;&#10;Automatisk generert beskrivelse">
            <a:extLst>
              <a:ext uri="{FF2B5EF4-FFF2-40B4-BE49-F238E27FC236}">
                <a16:creationId xmlns:a16="http://schemas.microsoft.com/office/drawing/2014/main" id="{7A2A669F-0546-6D82-2DCC-156A94375EC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09800" y="2493961"/>
            <a:ext cx="7772400" cy="1412147"/>
          </a:xfrm>
          <a:prstGeom prst="rect">
            <a:avLst/>
          </a:prstGeom>
        </p:spPr>
      </p:pic>
    </p:spTree>
    <p:extLst>
      <p:ext uri="{BB962C8B-B14F-4D97-AF65-F5344CB8AC3E}">
        <p14:creationId xmlns:p14="http://schemas.microsoft.com/office/powerpoint/2010/main" val="110463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Co-branding 2">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5" name="Bilde 4" descr="Et bilde som inneholder Font, tekst, Grafikk, logo&#10;&#10;Automatisk generert beskrivelse">
            <a:extLst>
              <a:ext uri="{FF2B5EF4-FFF2-40B4-BE49-F238E27FC236}">
                <a16:creationId xmlns:a16="http://schemas.microsoft.com/office/drawing/2014/main" id="{0A51F2F4-5248-3759-D3D1-9297A8C0E7A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70056" y="2517579"/>
            <a:ext cx="9251888" cy="1175959"/>
          </a:xfrm>
          <a:prstGeom prst="rect">
            <a:avLst/>
          </a:prstGeom>
        </p:spPr>
      </p:pic>
    </p:spTree>
    <p:extLst>
      <p:ext uri="{BB962C8B-B14F-4D97-AF65-F5344CB8AC3E}">
        <p14:creationId xmlns:p14="http://schemas.microsoft.com/office/powerpoint/2010/main" val="40868406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branding 3">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7" name="Bilde 6" descr="Et bilde som inneholder Font, symbol, logo, Grafikk&#10;&#10;Automatisk generert beskrivelse">
            <a:extLst>
              <a:ext uri="{FF2B5EF4-FFF2-40B4-BE49-F238E27FC236}">
                <a16:creationId xmlns:a16="http://schemas.microsoft.com/office/drawing/2014/main" id="{79915F64-2B86-3BA7-5D0C-08F56FEC3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33945" y="2414093"/>
            <a:ext cx="4213692" cy="1382929"/>
          </a:xfrm>
          <a:prstGeom prst="rect">
            <a:avLst/>
          </a:prstGeom>
        </p:spPr>
      </p:pic>
      <p:sp>
        <p:nvSpPr>
          <p:cNvPr id="8" name="Plassholder for bilde 9">
            <a:extLst>
              <a:ext uri="{FF2B5EF4-FFF2-40B4-BE49-F238E27FC236}">
                <a16:creationId xmlns:a16="http://schemas.microsoft.com/office/drawing/2014/main" id="{0108CBB9-CFF7-0A46-0144-DBE2A3F0647A}"/>
              </a:ext>
            </a:extLst>
          </p:cNvPr>
          <p:cNvSpPr>
            <a:spLocks noGrp="1"/>
          </p:cNvSpPr>
          <p:nvPr>
            <p:ph type="pic" sz="quarter" idx="13" hasCustomPrompt="1"/>
          </p:nvPr>
        </p:nvSpPr>
        <p:spPr>
          <a:xfrm>
            <a:off x="5875117" y="2545773"/>
            <a:ext cx="4882938" cy="1153391"/>
          </a:xfrm>
          <a:noFill/>
        </p:spPr>
        <p:txBody>
          <a:bodyPr>
            <a:normAutofit/>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34137094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tellys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F295525-D6FF-4E9B-A06B-C9D691586756}"/>
              </a:ext>
            </a:extLst>
          </p:cNvPr>
          <p:cNvSpPr>
            <a:spLocks noGrp="1"/>
          </p:cNvSpPr>
          <p:nvPr>
            <p:ph type="ctrTitle"/>
          </p:nvPr>
        </p:nvSpPr>
        <p:spPr>
          <a:xfrm>
            <a:off x="1524000" y="2246434"/>
            <a:ext cx="9144000" cy="738664"/>
          </a:xfrm>
        </p:spPr>
        <p:txBody>
          <a:bodyPr anchor="b"/>
          <a:lstStyle>
            <a:lvl1pPr algn="ctr">
              <a:defRPr sz="4800">
                <a:solidFill>
                  <a:schemeClr val="accent5"/>
                </a:solidFill>
              </a:defRPr>
            </a:lvl1pPr>
          </a:lstStyle>
          <a:p>
            <a:r>
              <a:rPr lang="nb-NO"/>
              <a:t>Klikk for å redigere tittelstil</a:t>
            </a:r>
          </a:p>
        </p:txBody>
      </p:sp>
      <p:sp>
        <p:nvSpPr>
          <p:cNvPr id="3" name="Undertittel 2">
            <a:extLst>
              <a:ext uri="{FF2B5EF4-FFF2-40B4-BE49-F238E27FC236}">
                <a16:creationId xmlns:a16="http://schemas.microsoft.com/office/drawing/2014/main" id="{FB0D84DA-1ACB-4BA9-A836-A5C65F3875AA}"/>
              </a:ext>
            </a:extLst>
          </p:cNvPr>
          <p:cNvSpPr>
            <a:spLocks noGrp="1"/>
          </p:cNvSpPr>
          <p:nvPr>
            <p:ph type="subTitle" idx="1"/>
          </p:nvPr>
        </p:nvSpPr>
        <p:spPr>
          <a:xfrm>
            <a:off x="1524000" y="3211513"/>
            <a:ext cx="9144000" cy="1655762"/>
          </a:xfrm>
        </p:spPr>
        <p:txBody>
          <a:bodyPr>
            <a:normAutofit/>
          </a:bodyPr>
          <a:lstStyle>
            <a:lvl1pPr marL="0" indent="0" algn="ctr">
              <a:buNone/>
              <a:defRPr sz="3200">
                <a:solidFill>
                  <a:schemeClr val="accent5"/>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id="{A46BD9DA-7AAE-4D8D-AC48-ED003AD70546}"/>
              </a:ext>
            </a:extLst>
          </p:cNvPr>
          <p:cNvSpPr>
            <a:spLocks noGrp="1"/>
          </p:cNvSpPr>
          <p:nvPr>
            <p:ph type="dt" sz="half" idx="10"/>
          </p:nvPr>
        </p:nvSpPr>
        <p:spPr/>
        <p:txBody>
          <a:bodyPr/>
          <a:lstStyle/>
          <a:p>
            <a:fld id="{11141E8B-BA1A-4ADC-B3F9-0F6706066114}" type="datetime1">
              <a:rPr lang="nb-NO" smtClean="0"/>
              <a:t>11.07.2024</a:t>
            </a:fld>
            <a:endParaRPr lang="nb-NO"/>
          </a:p>
        </p:txBody>
      </p:sp>
      <p:sp>
        <p:nvSpPr>
          <p:cNvPr id="5" name="Plassholder for bunntekst 4">
            <a:extLst>
              <a:ext uri="{FF2B5EF4-FFF2-40B4-BE49-F238E27FC236}">
                <a16:creationId xmlns:a16="http://schemas.microsoft.com/office/drawing/2014/main" id="{3E8781A2-F4B0-41D5-86B0-29BB8D9ABFC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0F3671F6-4E50-463B-A365-57F401AA17AC}"/>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41424320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branding 4">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pic>
        <p:nvPicPr>
          <p:cNvPr id="7" name="Bilde 6" descr="Et bilde som inneholder Font, symbol, logo, Grafikk&#10;&#10;Automatisk generert beskrivelse">
            <a:extLst>
              <a:ext uri="{FF2B5EF4-FFF2-40B4-BE49-F238E27FC236}">
                <a16:creationId xmlns:a16="http://schemas.microsoft.com/office/drawing/2014/main" id="{79915F64-2B86-3BA7-5D0C-08F56FEC316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5455" y="2759781"/>
            <a:ext cx="2803518" cy="920111"/>
          </a:xfrm>
          <a:prstGeom prst="rect">
            <a:avLst/>
          </a:prstGeom>
        </p:spPr>
      </p:pic>
      <p:sp>
        <p:nvSpPr>
          <p:cNvPr id="8" name="Plassholder for bilde 9">
            <a:extLst>
              <a:ext uri="{FF2B5EF4-FFF2-40B4-BE49-F238E27FC236}">
                <a16:creationId xmlns:a16="http://schemas.microsoft.com/office/drawing/2014/main" id="{0108CBB9-CFF7-0A46-0144-DBE2A3F0647A}"/>
              </a:ext>
            </a:extLst>
          </p:cNvPr>
          <p:cNvSpPr>
            <a:spLocks noGrp="1"/>
          </p:cNvSpPr>
          <p:nvPr>
            <p:ph type="pic" sz="quarter" idx="13" hasCustomPrompt="1"/>
          </p:nvPr>
        </p:nvSpPr>
        <p:spPr>
          <a:xfrm>
            <a:off x="3982627" y="2759781"/>
            <a:ext cx="3372961" cy="920112"/>
          </a:xfrm>
          <a:noFill/>
        </p:spPr>
        <p:txBody>
          <a:bodyPr>
            <a:normAutofit/>
          </a:bodyPr>
          <a:lstStyle>
            <a:lvl1pPr marL="0" indent="0" algn="ctr">
              <a:buFontTx/>
              <a:buNone/>
              <a:defRPr sz="1200"/>
            </a:lvl1pPr>
          </a:lstStyle>
          <a:p>
            <a:r>
              <a:rPr lang="nb-NO"/>
              <a:t>Klikk på ikonet for å legge til en logo</a:t>
            </a:r>
          </a:p>
        </p:txBody>
      </p:sp>
      <p:sp>
        <p:nvSpPr>
          <p:cNvPr id="5" name="Plassholder for bilde 9">
            <a:extLst>
              <a:ext uri="{FF2B5EF4-FFF2-40B4-BE49-F238E27FC236}">
                <a16:creationId xmlns:a16="http://schemas.microsoft.com/office/drawing/2014/main" id="{456249BE-80C3-EE6F-7B20-F2AB25861FB3}"/>
              </a:ext>
            </a:extLst>
          </p:cNvPr>
          <p:cNvSpPr>
            <a:spLocks noGrp="1"/>
          </p:cNvSpPr>
          <p:nvPr>
            <p:ph type="pic" sz="quarter" idx="14" hasCustomPrompt="1"/>
          </p:nvPr>
        </p:nvSpPr>
        <p:spPr>
          <a:xfrm>
            <a:off x="7736871" y="2759781"/>
            <a:ext cx="3372961" cy="920112"/>
          </a:xfrm>
          <a:noFill/>
        </p:spPr>
        <p:txBody>
          <a:bodyPr>
            <a:normAutofit/>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1320663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branding 5">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5" name="Tittel 1">
            <a:extLst>
              <a:ext uri="{FF2B5EF4-FFF2-40B4-BE49-F238E27FC236}">
                <a16:creationId xmlns:a16="http://schemas.microsoft.com/office/drawing/2014/main" id="{F9BDDCAB-FB8E-A06C-4818-9A22E22BEADB}"/>
              </a:ext>
            </a:extLst>
          </p:cNvPr>
          <p:cNvSpPr txBox="1">
            <a:spLocks/>
          </p:cNvSpPr>
          <p:nvPr userDrawn="1"/>
        </p:nvSpPr>
        <p:spPr>
          <a:xfrm>
            <a:off x="0" y="920192"/>
            <a:ext cx="12143984" cy="369332"/>
          </a:xfrm>
          <a:prstGeom prst="rect">
            <a:avLst/>
          </a:prstGeom>
        </p:spPr>
        <p:txBody>
          <a:bodyPr vert="horz" wrap="square" lIns="0" tIns="0" rIns="0" bIns="0" rtlCol="0" anchor="t">
            <a:spAutoFit/>
          </a:bodyPr>
          <a:lstStyle>
            <a:lvl1pPr algn="l" defTabSz="567019" rtl="0" eaLnBrk="1" latinLnBrk="0" hangingPunct="1">
              <a:lnSpc>
                <a:spcPct val="100000"/>
              </a:lnSpc>
              <a:spcBef>
                <a:spcPct val="0"/>
              </a:spcBef>
              <a:buNone/>
              <a:defRPr sz="3600" kern="1200">
                <a:solidFill>
                  <a:schemeClr val="tx2"/>
                </a:solidFill>
                <a:latin typeface="+mj-lt"/>
                <a:ea typeface="+mj-ea"/>
                <a:cs typeface="+mj-cs"/>
              </a:defRPr>
            </a:lvl1pPr>
          </a:lstStyle>
          <a:p>
            <a:pPr algn="ctr"/>
            <a:r>
              <a:rPr lang="nb-NO" sz="2400"/>
              <a:t>Våre støttespillere</a:t>
            </a:r>
          </a:p>
        </p:txBody>
      </p:sp>
      <p:sp>
        <p:nvSpPr>
          <p:cNvPr id="19" name="Plassholder for bilde 9">
            <a:extLst>
              <a:ext uri="{FF2B5EF4-FFF2-40B4-BE49-F238E27FC236}">
                <a16:creationId xmlns:a16="http://schemas.microsoft.com/office/drawing/2014/main" id="{76F58AB6-E3C2-EA56-F828-5E0A174A4EF1}"/>
              </a:ext>
            </a:extLst>
          </p:cNvPr>
          <p:cNvSpPr>
            <a:spLocks noGrp="1"/>
          </p:cNvSpPr>
          <p:nvPr>
            <p:ph type="pic" sz="quarter" idx="13" hasCustomPrompt="1"/>
          </p:nvPr>
        </p:nvSpPr>
        <p:spPr>
          <a:xfrm>
            <a:off x="2743200"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0" name="Plassholder for bilde 9">
            <a:extLst>
              <a:ext uri="{FF2B5EF4-FFF2-40B4-BE49-F238E27FC236}">
                <a16:creationId xmlns:a16="http://schemas.microsoft.com/office/drawing/2014/main" id="{3034F32F-F612-8C06-863D-7E093A33CDB6}"/>
              </a:ext>
            </a:extLst>
          </p:cNvPr>
          <p:cNvSpPr>
            <a:spLocks noGrp="1"/>
          </p:cNvSpPr>
          <p:nvPr>
            <p:ph type="pic" sz="quarter" idx="22" hasCustomPrompt="1"/>
          </p:nvPr>
        </p:nvSpPr>
        <p:spPr>
          <a:xfrm>
            <a:off x="4452730"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1" name="Plassholder for bilde 9">
            <a:extLst>
              <a:ext uri="{FF2B5EF4-FFF2-40B4-BE49-F238E27FC236}">
                <a16:creationId xmlns:a16="http://schemas.microsoft.com/office/drawing/2014/main" id="{DCB446A7-8A39-E60E-5CCD-00E31C2DE1E8}"/>
              </a:ext>
            </a:extLst>
          </p:cNvPr>
          <p:cNvSpPr>
            <a:spLocks noGrp="1"/>
          </p:cNvSpPr>
          <p:nvPr>
            <p:ph type="pic" sz="quarter" idx="23" hasCustomPrompt="1"/>
          </p:nvPr>
        </p:nvSpPr>
        <p:spPr>
          <a:xfrm>
            <a:off x="6152321" y="2019686"/>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22" name="Plassholder for bilde 9">
            <a:extLst>
              <a:ext uri="{FF2B5EF4-FFF2-40B4-BE49-F238E27FC236}">
                <a16:creationId xmlns:a16="http://schemas.microsoft.com/office/drawing/2014/main" id="{1EDA9107-7D50-66A4-91AC-591CA1C4395D}"/>
              </a:ext>
            </a:extLst>
          </p:cNvPr>
          <p:cNvSpPr>
            <a:spLocks noGrp="1"/>
          </p:cNvSpPr>
          <p:nvPr>
            <p:ph type="pic" sz="quarter" idx="24" hasCustomPrompt="1"/>
          </p:nvPr>
        </p:nvSpPr>
        <p:spPr>
          <a:xfrm>
            <a:off x="7851912" y="2019686"/>
            <a:ext cx="1338496" cy="690447"/>
          </a:xfrm>
          <a:noFill/>
        </p:spPr>
        <p:txBody>
          <a:bodyPr/>
          <a:lstStyle>
            <a:lvl1pPr marL="0" indent="0" algn="ctr">
              <a:buFontTx/>
              <a:buNone/>
              <a:defRPr sz="1200"/>
            </a:lvl1pPr>
          </a:lstStyle>
          <a:p>
            <a:r>
              <a:rPr lang="nb-NO"/>
              <a:t>Klikk på ikonet for å legge til en logo</a:t>
            </a:r>
          </a:p>
        </p:txBody>
      </p:sp>
      <p:sp>
        <p:nvSpPr>
          <p:cNvPr id="31" name="Plassholder for bilde 9">
            <a:extLst>
              <a:ext uri="{FF2B5EF4-FFF2-40B4-BE49-F238E27FC236}">
                <a16:creationId xmlns:a16="http://schemas.microsoft.com/office/drawing/2014/main" id="{AD401372-67E9-9E72-37B4-B90E84D7B37B}"/>
              </a:ext>
            </a:extLst>
          </p:cNvPr>
          <p:cNvSpPr>
            <a:spLocks noGrp="1"/>
          </p:cNvSpPr>
          <p:nvPr>
            <p:ph type="pic" sz="quarter" idx="25" hasCustomPrompt="1"/>
          </p:nvPr>
        </p:nvSpPr>
        <p:spPr>
          <a:xfrm>
            <a:off x="2743200"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2" name="Plassholder for bilde 9">
            <a:extLst>
              <a:ext uri="{FF2B5EF4-FFF2-40B4-BE49-F238E27FC236}">
                <a16:creationId xmlns:a16="http://schemas.microsoft.com/office/drawing/2014/main" id="{51D45D65-1CF6-875E-8E68-9E7A2ECA8420}"/>
              </a:ext>
            </a:extLst>
          </p:cNvPr>
          <p:cNvSpPr>
            <a:spLocks noGrp="1"/>
          </p:cNvSpPr>
          <p:nvPr>
            <p:ph type="pic" sz="quarter" idx="26" hasCustomPrompt="1"/>
          </p:nvPr>
        </p:nvSpPr>
        <p:spPr>
          <a:xfrm>
            <a:off x="4452730"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3" name="Plassholder for bilde 9">
            <a:extLst>
              <a:ext uri="{FF2B5EF4-FFF2-40B4-BE49-F238E27FC236}">
                <a16:creationId xmlns:a16="http://schemas.microsoft.com/office/drawing/2014/main" id="{88ADDD4B-BF8A-1C65-431F-6E23DABA5507}"/>
              </a:ext>
            </a:extLst>
          </p:cNvPr>
          <p:cNvSpPr>
            <a:spLocks noGrp="1"/>
          </p:cNvSpPr>
          <p:nvPr>
            <p:ph type="pic" sz="quarter" idx="27" hasCustomPrompt="1"/>
          </p:nvPr>
        </p:nvSpPr>
        <p:spPr>
          <a:xfrm>
            <a:off x="6152321" y="2971665"/>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4" name="Plassholder for bilde 9">
            <a:extLst>
              <a:ext uri="{FF2B5EF4-FFF2-40B4-BE49-F238E27FC236}">
                <a16:creationId xmlns:a16="http://schemas.microsoft.com/office/drawing/2014/main" id="{E40EFADD-43C6-FF62-E630-11EA54A8FCBF}"/>
              </a:ext>
            </a:extLst>
          </p:cNvPr>
          <p:cNvSpPr>
            <a:spLocks noGrp="1"/>
          </p:cNvSpPr>
          <p:nvPr>
            <p:ph type="pic" sz="quarter" idx="28" hasCustomPrompt="1"/>
          </p:nvPr>
        </p:nvSpPr>
        <p:spPr>
          <a:xfrm>
            <a:off x="7851912" y="2971665"/>
            <a:ext cx="1338496" cy="690447"/>
          </a:xfrm>
          <a:noFill/>
        </p:spPr>
        <p:txBody>
          <a:bodyPr/>
          <a:lstStyle>
            <a:lvl1pPr marL="0" indent="0" algn="ctr">
              <a:buFontTx/>
              <a:buNone/>
              <a:defRPr sz="1200"/>
            </a:lvl1pPr>
          </a:lstStyle>
          <a:p>
            <a:r>
              <a:rPr lang="nb-NO"/>
              <a:t>Klikk på ikonet for å legge til en logo</a:t>
            </a:r>
          </a:p>
        </p:txBody>
      </p:sp>
      <p:sp>
        <p:nvSpPr>
          <p:cNvPr id="35" name="Plassholder for bilde 9">
            <a:extLst>
              <a:ext uri="{FF2B5EF4-FFF2-40B4-BE49-F238E27FC236}">
                <a16:creationId xmlns:a16="http://schemas.microsoft.com/office/drawing/2014/main" id="{ADC78AC7-979A-25E5-CB39-DE6E079F08F6}"/>
              </a:ext>
            </a:extLst>
          </p:cNvPr>
          <p:cNvSpPr>
            <a:spLocks noGrp="1"/>
          </p:cNvSpPr>
          <p:nvPr>
            <p:ph type="pic" sz="quarter" idx="29" hasCustomPrompt="1"/>
          </p:nvPr>
        </p:nvSpPr>
        <p:spPr>
          <a:xfrm>
            <a:off x="2743200"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6" name="Plassholder for bilde 9">
            <a:extLst>
              <a:ext uri="{FF2B5EF4-FFF2-40B4-BE49-F238E27FC236}">
                <a16:creationId xmlns:a16="http://schemas.microsoft.com/office/drawing/2014/main" id="{63D28458-B97D-4049-1E79-996A79110251}"/>
              </a:ext>
            </a:extLst>
          </p:cNvPr>
          <p:cNvSpPr>
            <a:spLocks noGrp="1"/>
          </p:cNvSpPr>
          <p:nvPr>
            <p:ph type="pic" sz="quarter" idx="30" hasCustomPrompt="1"/>
          </p:nvPr>
        </p:nvSpPr>
        <p:spPr>
          <a:xfrm>
            <a:off x="4452730"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7" name="Plassholder for bilde 9">
            <a:extLst>
              <a:ext uri="{FF2B5EF4-FFF2-40B4-BE49-F238E27FC236}">
                <a16:creationId xmlns:a16="http://schemas.microsoft.com/office/drawing/2014/main" id="{C1579FEC-A27A-9C48-C9A3-B92C909BDB11}"/>
              </a:ext>
            </a:extLst>
          </p:cNvPr>
          <p:cNvSpPr>
            <a:spLocks noGrp="1"/>
          </p:cNvSpPr>
          <p:nvPr>
            <p:ph type="pic" sz="quarter" idx="31" hasCustomPrompt="1"/>
          </p:nvPr>
        </p:nvSpPr>
        <p:spPr>
          <a:xfrm>
            <a:off x="6152321" y="3929907"/>
            <a:ext cx="1338496" cy="690447"/>
          </a:xfrm>
          <a:noFill/>
        </p:spPr>
        <p:txBody>
          <a:bodyPr>
            <a:normAutofit/>
          </a:bodyPr>
          <a:lstStyle>
            <a:lvl1pPr marL="0" indent="0" algn="ctr">
              <a:buFontTx/>
              <a:buNone/>
              <a:defRPr sz="1200"/>
            </a:lvl1pPr>
          </a:lstStyle>
          <a:p>
            <a:r>
              <a:rPr lang="nb-NO"/>
              <a:t>Klikk på ikonet for å legge til en logo</a:t>
            </a:r>
          </a:p>
        </p:txBody>
      </p:sp>
      <p:sp>
        <p:nvSpPr>
          <p:cNvPr id="38" name="Plassholder for bilde 9">
            <a:extLst>
              <a:ext uri="{FF2B5EF4-FFF2-40B4-BE49-F238E27FC236}">
                <a16:creationId xmlns:a16="http://schemas.microsoft.com/office/drawing/2014/main" id="{96CF4091-6C63-8933-DD11-18C4AD38FB4B}"/>
              </a:ext>
            </a:extLst>
          </p:cNvPr>
          <p:cNvSpPr>
            <a:spLocks noGrp="1"/>
          </p:cNvSpPr>
          <p:nvPr>
            <p:ph type="pic" sz="quarter" idx="32" hasCustomPrompt="1"/>
          </p:nvPr>
        </p:nvSpPr>
        <p:spPr>
          <a:xfrm>
            <a:off x="7851912" y="3929907"/>
            <a:ext cx="1338496" cy="690447"/>
          </a:xfrm>
          <a:noFill/>
        </p:spPr>
        <p:txBody>
          <a:bodyPr/>
          <a:lstStyle>
            <a:lvl1pPr marL="0" indent="0" algn="ctr">
              <a:buFontTx/>
              <a:buNone/>
              <a:defRPr sz="1200"/>
            </a:lvl1pPr>
          </a:lstStyle>
          <a:p>
            <a:r>
              <a:rPr lang="nb-NO"/>
              <a:t>Klikk på ikonet for å legge til en logo</a:t>
            </a:r>
          </a:p>
        </p:txBody>
      </p:sp>
    </p:spTree>
    <p:extLst>
      <p:ext uri="{BB962C8B-B14F-4D97-AF65-F5344CB8AC3E}">
        <p14:creationId xmlns:p14="http://schemas.microsoft.com/office/powerpoint/2010/main" val="27903771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branding 6">
    <p:bg>
      <p:bgPr>
        <a:solidFill>
          <a:schemeClr val="lt1"/>
        </a:solidFill>
        <a:effectLst/>
      </p:bgPr>
    </p:bg>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id="{F04EA630-C7FB-4B1A-9C04-3E94246BE08F}"/>
              </a:ext>
            </a:extLst>
          </p:cNvPr>
          <p:cNvSpPr>
            <a:spLocks noGrp="1"/>
          </p:cNvSpPr>
          <p:nvPr>
            <p:ph type="dt" sz="half" idx="10"/>
          </p:nvPr>
        </p:nvSpPr>
        <p:spPr/>
        <p:txBody>
          <a:bodyPr/>
          <a:lstStyle/>
          <a:p>
            <a:fld id="{3FE71F24-449F-4439-AEAB-CF87175F9E39}" type="datetime1">
              <a:rPr lang="nb-NO" smtClean="0"/>
              <a:t>11.07.2024</a:t>
            </a:fld>
            <a:endParaRPr lang="nb-NO"/>
          </a:p>
        </p:txBody>
      </p:sp>
      <p:sp>
        <p:nvSpPr>
          <p:cNvPr id="3" name="Plassholder for bunntekst 2">
            <a:extLst>
              <a:ext uri="{FF2B5EF4-FFF2-40B4-BE49-F238E27FC236}">
                <a16:creationId xmlns:a16="http://schemas.microsoft.com/office/drawing/2014/main" id="{32253078-7284-4BF5-9FDE-146DDE4BBD07}"/>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id="{3879C2AA-8029-43A5-B50F-48E5FD014F22}"/>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5" name="Tittel 1">
            <a:extLst>
              <a:ext uri="{FF2B5EF4-FFF2-40B4-BE49-F238E27FC236}">
                <a16:creationId xmlns:a16="http://schemas.microsoft.com/office/drawing/2014/main" id="{F9BDDCAB-FB8E-A06C-4818-9A22E22BEADB}"/>
              </a:ext>
            </a:extLst>
          </p:cNvPr>
          <p:cNvSpPr txBox="1">
            <a:spLocks/>
          </p:cNvSpPr>
          <p:nvPr userDrawn="1"/>
        </p:nvSpPr>
        <p:spPr>
          <a:xfrm>
            <a:off x="0" y="920192"/>
            <a:ext cx="12192000" cy="369332"/>
          </a:xfrm>
          <a:prstGeom prst="rect">
            <a:avLst/>
          </a:prstGeom>
        </p:spPr>
        <p:txBody>
          <a:bodyPr vert="horz" wrap="square" lIns="0" tIns="0" rIns="0" bIns="0" rtlCol="0" anchor="t">
            <a:spAutoFit/>
          </a:bodyPr>
          <a:lstStyle>
            <a:lvl1pPr algn="l" defTabSz="567019" rtl="0" eaLnBrk="1" latinLnBrk="0" hangingPunct="1">
              <a:lnSpc>
                <a:spcPct val="100000"/>
              </a:lnSpc>
              <a:spcBef>
                <a:spcPct val="0"/>
              </a:spcBef>
              <a:buNone/>
              <a:defRPr sz="3600" kern="1200">
                <a:solidFill>
                  <a:schemeClr val="tx2"/>
                </a:solidFill>
                <a:latin typeface="+mj-lt"/>
                <a:ea typeface="+mj-ea"/>
                <a:cs typeface="+mj-cs"/>
              </a:defRPr>
            </a:lvl1pPr>
          </a:lstStyle>
          <a:p>
            <a:pPr algn="ctr"/>
            <a:r>
              <a:rPr lang="nb-NO" sz="2400"/>
              <a:t>Våre støttespillere</a:t>
            </a:r>
          </a:p>
        </p:txBody>
      </p:sp>
      <p:sp>
        <p:nvSpPr>
          <p:cNvPr id="6" name="Plassholder for tekst 13">
            <a:extLst>
              <a:ext uri="{FF2B5EF4-FFF2-40B4-BE49-F238E27FC236}">
                <a16:creationId xmlns:a16="http://schemas.microsoft.com/office/drawing/2014/main" id="{099C780D-062E-BD97-431E-DDA17DB6F82F}"/>
              </a:ext>
            </a:extLst>
          </p:cNvPr>
          <p:cNvSpPr>
            <a:spLocks noGrp="1"/>
          </p:cNvSpPr>
          <p:nvPr>
            <p:ph type="body" sz="quarter" idx="22" hasCustomPrompt="1"/>
          </p:nvPr>
        </p:nvSpPr>
        <p:spPr>
          <a:xfrm>
            <a:off x="2882998"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
        <p:nvSpPr>
          <p:cNvPr id="7" name="Plassholder for tekst 13">
            <a:extLst>
              <a:ext uri="{FF2B5EF4-FFF2-40B4-BE49-F238E27FC236}">
                <a16:creationId xmlns:a16="http://schemas.microsoft.com/office/drawing/2014/main" id="{00922C0A-EE70-6231-58C3-9203E7C73D4F}"/>
              </a:ext>
            </a:extLst>
          </p:cNvPr>
          <p:cNvSpPr>
            <a:spLocks noGrp="1"/>
          </p:cNvSpPr>
          <p:nvPr>
            <p:ph type="body" sz="quarter" idx="23" hasCustomPrompt="1"/>
          </p:nvPr>
        </p:nvSpPr>
        <p:spPr>
          <a:xfrm>
            <a:off x="5109363"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
        <p:nvSpPr>
          <p:cNvPr id="8" name="Plassholder for tekst 13">
            <a:extLst>
              <a:ext uri="{FF2B5EF4-FFF2-40B4-BE49-F238E27FC236}">
                <a16:creationId xmlns:a16="http://schemas.microsoft.com/office/drawing/2014/main" id="{B33528BF-0813-F027-D99B-F062046EDFFD}"/>
              </a:ext>
            </a:extLst>
          </p:cNvPr>
          <p:cNvSpPr>
            <a:spLocks noGrp="1"/>
          </p:cNvSpPr>
          <p:nvPr>
            <p:ph type="body" sz="quarter" idx="24" hasCustomPrompt="1"/>
          </p:nvPr>
        </p:nvSpPr>
        <p:spPr>
          <a:xfrm>
            <a:off x="7325789" y="1946543"/>
            <a:ext cx="1973274" cy="2964914"/>
          </a:xfrm>
          <a:prstGeom prst="rect">
            <a:avLst/>
          </a:prstGeom>
        </p:spPr>
        <p:txBody>
          <a:bodyPr wrap="square" lIns="0" tIns="0" rIns="0" bIns="0">
            <a:spAutoFit/>
          </a:bodyPr>
          <a:lstStyle>
            <a:lvl1pPr marL="0" indent="0" algn="l" defTabSz="819019">
              <a:lnSpc>
                <a:spcPct val="100000"/>
              </a:lnSpc>
              <a:spcBef>
                <a:spcPts val="0"/>
              </a:spcBef>
              <a:spcAft>
                <a:spcPts val="186"/>
              </a:spcAft>
              <a:buClrTx/>
              <a:buFont typeface="Wingdings" panose="05000000000000000000" pitchFamily="2" charset="2"/>
              <a:buNone/>
              <a:tabLst>
                <a:tab pos="216000" algn="l"/>
              </a:tabLst>
              <a:defRPr sz="1600" b="0" i="0" u="none" cap="none">
                <a:solidFill>
                  <a:schemeClr val="tx2"/>
                </a:solidFill>
                <a:latin typeface="+mn-lt"/>
              </a:defRPr>
            </a:lvl1pPr>
            <a:lvl2pPr marL="32879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2pPr>
            <a:lvl3pPr marL="493190"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3pPr>
            <a:lvl4pPr marL="657586"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4pPr>
            <a:lvl5pPr marL="821983" indent="-164397" algn="l">
              <a:lnSpc>
                <a:spcPct val="100000"/>
              </a:lnSpc>
              <a:spcBef>
                <a:spcPts val="0"/>
              </a:spcBef>
              <a:spcAft>
                <a:spcPts val="186"/>
              </a:spcAft>
              <a:buClrTx/>
              <a:buFont typeface="Wingdings" panose="05000000000000000000" pitchFamily="2" charset="2"/>
              <a:buChar char="§"/>
              <a:defRPr sz="744" b="0" i="0" u="none" cap="none">
                <a:solidFill>
                  <a:srgbClr val="052766"/>
                </a:solidFill>
                <a:latin typeface="+mn-lt"/>
              </a:defRPr>
            </a:lvl5pPr>
          </a:lstStyle>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lvl="0"/>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marL="0" marR="0" lvl="0" indent="0" algn="l" defTabSz="819019" rtl="0" eaLnBrk="1" fontAlgn="auto" latinLnBrk="0" hangingPunct="1">
              <a:lnSpc>
                <a:spcPct val="100000"/>
              </a:lnSpc>
              <a:spcBef>
                <a:spcPts val="0"/>
              </a:spcBef>
              <a:spcAft>
                <a:spcPts val="186"/>
              </a:spcAft>
              <a:buClrTx/>
              <a:buSzTx/>
              <a:buFont typeface="Wingdings" panose="05000000000000000000" pitchFamily="2" charset="2"/>
              <a:buNone/>
              <a:tabLst>
                <a:tab pos="216000" algn="l"/>
              </a:tabLst>
              <a:defRPr/>
            </a:pPr>
            <a:r>
              <a:rPr lang="nb-NO"/>
              <a:t>Navn på bedrift</a:t>
            </a:r>
          </a:p>
          <a:p>
            <a:pPr lvl="0"/>
            <a:endParaRPr lang="nb-NO"/>
          </a:p>
        </p:txBody>
      </p:sp>
    </p:spTree>
    <p:extLst>
      <p:ext uri="{BB962C8B-B14F-4D97-AF65-F5344CB8AC3E}">
        <p14:creationId xmlns:p14="http://schemas.microsoft.com/office/powerpoint/2010/main" val="173476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E27EE2EB-7E71-4A04-99F5-76A7B7251804}"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511296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6350798" y="335515"/>
            <a:ext cx="4825083" cy="1477328"/>
          </a:xfr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6350797" y="2167188"/>
            <a:ext cx="4825084" cy="3561668"/>
          </a:xfrm>
        </p:spPr>
        <p:txBody>
          <a:bodyPr/>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D6866109-A53D-4815-B5D8-F2D795B82AC8}"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8" name="Plassholder for bilde 7">
            <a:extLst>
              <a:ext uri="{FF2B5EF4-FFF2-40B4-BE49-F238E27FC236}">
                <a16:creationId xmlns:a16="http://schemas.microsoft.com/office/drawing/2014/main" id="{78F59F82-BFDF-45A2-8B98-695E86AFB1BE}"/>
              </a:ext>
            </a:extLst>
          </p:cNvPr>
          <p:cNvSpPr>
            <a:spLocks noGrp="1"/>
          </p:cNvSpPr>
          <p:nvPr>
            <p:ph type="pic" sz="quarter" idx="13"/>
          </p:nvPr>
        </p:nvSpPr>
        <p:spPr>
          <a:xfrm>
            <a:off x="367966" y="367390"/>
            <a:ext cx="5361466" cy="5361466"/>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31336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nhold uten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1015327" y="1074179"/>
            <a:ext cx="10160554" cy="738664"/>
          </a:xfrm>
        </p:spPr>
        <p:txBody>
          <a:bodyPr anchor="b"/>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1015327" y="2167188"/>
            <a:ext cx="10160554" cy="3418793"/>
          </a:xfrm>
        </p:spPr>
        <p:txBody>
          <a:bodyPr numCol="2" spcCol="504000"/>
          <a:lstStyle>
            <a:lvl1pPr marL="457200" indent="-457200">
              <a:spcBef>
                <a:spcPts val="1700"/>
              </a:spcBef>
              <a:buFont typeface="+mj-lt"/>
              <a:buAutoNum type="arabicPeriod"/>
              <a:defRPr/>
            </a:lvl1pPr>
            <a:lvl2pPr marL="722313" indent="-457200">
              <a:buFont typeface="+mj-lt"/>
              <a:buAutoNum type="arabicPeriod"/>
              <a:defRPr/>
            </a:lvl2pPr>
            <a:lvl3pPr marL="987426" indent="-457200">
              <a:buFont typeface="+mj-lt"/>
              <a:buAutoNum type="arabicPeriod"/>
              <a:defRPr/>
            </a:lvl3pPr>
            <a:lvl4pPr marL="1252539" indent="-457200">
              <a:buFont typeface="+mj-lt"/>
              <a:buAutoNum type="arabicPeriod"/>
              <a:defRPr/>
            </a:lvl4pPr>
            <a:lvl5pPr marL="1517652" indent="-457200">
              <a:buFont typeface="+mj-lt"/>
              <a:buAutoNum type="arabicPeriod"/>
              <a:defRPr/>
            </a:lvl5pPr>
          </a:lstStyle>
          <a:p>
            <a:pPr lvl="0"/>
            <a:r>
              <a:rPr lang="nb-NO"/>
              <a:t>Klikk for å redigere tekststiler i malen</a:t>
            </a:r>
          </a:p>
          <a:p>
            <a:pPr lvl="1"/>
            <a:r>
              <a:rPr lang="nb-NO"/>
              <a:t>Andre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8CB25393-8AB2-4EC8-86C3-37EB1DB5147E}"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Tree>
    <p:extLst>
      <p:ext uri="{BB962C8B-B14F-4D97-AF65-F5344CB8AC3E}">
        <p14:creationId xmlns:p14="http://schemas.microsoft.com/office/powerpoint/2010/main" val="33747271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tekst og 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81BAA42-0086-48A5-BC6F-A5443167B570}"/>
              </a:ext>
            </a:extLst>
          </p:cNvPr>
          <p:cNvSpPr>
            <a:spLocks noGrp="1"/>
          </p:cNvSpPr>
          <p:nvPr>
            <p:ph type="title"/>
          </p:nvPr>
        </p:nvSpPr>
        <p:spPr>
          <a:xfrm>
            <a:off x="4572572" y="1150379"/>
            <a:ext cx="6603309" cy="646331"/>
          </a:xfrm>
        </p:spPr>
        <p:txBody>
          <a:bodyPr anchor="b"/>
          <a:lstStyle>
            <a:lvl1pPr>
              <a:defRPr sz="4200"/>
            </a:lvl1pPr>
          </a:lstStyle>
          <a:p>
            <a:r>
              <a:rPr lang="nb-NO"/>
              <a:t>Klikk for å redigere tittelstil</a:t>
            </a:r>
          </a:p>
        </p:txBody>
      </p:sp>
      <p:sp>
        <p:nvSpPr>
          <p:cNvPr id="3" name="Plassholder for innhold 2">
            <a:extLst>
              <a:ext uri="{FF2B5EF4-FFF2-40B4-BE49-F238E27FC236}">
                <a16:creationId xmlns:a16="http://schemas.microsoft.com/office/drawing/2014/main" id="{2A251FCA-25ED-4A2A-A65E-F4E7E77E402B}"/>
              </a:ext>
            </a:extLst>
          </p:cNvPr>
          <p:cNvSpPr>
            <a:spLocks noGrp="1"/>
          </p:cNvSpPr>
          <p:nvPr>
            <p:ph idx="1"/>
          </p:nvPr>
        </p:nvSpPr>
        <p:spPr>
          <a:xfrm>
            <a:off x="4572571" y="2310063"/>
            <a:ext cx="6603309" cy="3418685"/>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id="{9CC3BA55-2749-4A95-A9B0-E9BEF5A63756}"/>
              </a:ext>
            </a:extLst>
          </p:cNvPr>
          <p:cNvSpPr>
            <a:spLocks noGrp="1"/>
          </p:cNvSpPr>
          <p:nvPr>
            <p:ph type="dt" sz="half" idx="10"/>
          </p:nvPr>
        </p:nvSpPr>
        <p:spPr/>
        <p:txBody>
          <a:bodyPr/>
          <a:lstStyle/>
          <a:p>
            <a:fld id="{9EA42F1A-1EC3-416D-84A5-C0551629C7C0}" type="datetime1">
              <a:rPr lang="nb-NO" smtClean="0"/>
              <a:t>11.07.2024</a:t>
            </a:fld>
            <a:endParaRPr lang="nb-NO"/>
          </a:p>
        </p:txBody>
      </p:sp>
      <p:sp>
        <p:nvSpPr>
          <p:cNvPr id="5" name="Plassholder for bunntekst 4">
            <a:extLst>
              <a:ext uri="{FF2B5EF4-FFF2-40B4-BE49-F238E27FC236}">
                <a16:creationId xmlns:a16="http://schemas.microsoft.com/office/drawing/2014/main" id="{9680B2DD-6097-4EA7-8940-97798B5A7E2E}"/>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1FCF2FBC-8AFC-4C8B-8E34-B6F03C5E81A8}"/>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963311F9-0EEB-4957-B651-2A4D5751E1B7}"/>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Tree>
    <p:extLst>
      <p:ext uri="{BB962C8B-B14F-4D97-AF65-F5344CB8AC3E}">
        <p14:creationId xmlns:p14="http://schemas.microsoft.com/office/powerpoint/2010/main" val="29148535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eloverskrift">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4572572" y="2523454"/>
            <a:ext cx="6603226" cy="1477328"/>
          </a:xfrm>
        </p:spPr>
        <p:txBody>
          <a:bodyPr anchor="b"/>
          <a:lstStyle>
            <a:lvl1pPr>
              <a:defRPr sz="4800">
                <a:solidFill>
                  <a:schemeClr val="accent5"/>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4572572"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3BDE6E1A-CF21-4425-A953-3DCDF946BE95}" type="datetime1">
              <a:rPr lang="nb-NO" smtClean="0"/>
              <a:t>11.07.2024</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7" name="Plassholder for bilde 7">
            <a:extLst>
              <a:ext uri="{FF2B5EF4-FFF2-40B4-BE49-F238E27FC236}">
                <a16:creationId xmlns:a16="http://schemas.microsoft.com/office/drawing/2014/main" id="{5FAF4AE6-CCB4-4879-929A-3842498A0B51}"/>
              </a:ext>
            </a:extLst>
          </p:cNvPr>
          <p:cNvSpPr>
            <a:spLocks noGrp="1"/>
          </p:cNvSpPr>
          <p:nvPr>
            <p:ph type="pic" sz="quarter" idx="13"/>
          </p:nvPr>
        </p:nvSpPr>
        <p:spPr>
          <a:xfrm>
            <a:off x="367966" y="367390"/>
            <a:ext cx="3583132" cy="5361358"/>
          </a:xfrm>
          <a:solidFill>
            <a:schemeClr val="lt2"/>
          </a:solidFill>
        </p:spPr>
        <p:txBody>
          <a:bodyPr/>
          <a:lstStyle/>
          <a:p>
            <a:r>
              <a:rPr lang="nb-NO"/>
              <a:t>Klikk på ikonet for å legge til et bilde</a:t>
            </a:r>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4572000"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a:t>#</a:t>
            </a:r>
          </a:p>
        </p:txBody>
      </p:sp>
    </p:spTree>
    <p:extLst>
      <p:ext uri="{BB962C8B-B14F-4D97-AF65-F5344CB8AC3E}">
        <p14:creationId xmlns:p14="http://schemas.microsoft.com/office/powerpoint/2010/main" val="3407098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uten bilde">
    <p:bg>
      <p:bgPr>
        <a:solidFill>
          <a:schemeClr val="dk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506A3CF-235B-456F-A65A-709A469BF0EC}"/>
              </a:ext>
            </a:extLst>
          </p:cNvPr>
          <p:cNvSpPr>
            <a:spLocks noGrp="1"/>
          </p:cNvSpPr>
          <p:nvPr>
            <p:ph type="title"/>
          </p:nvPr>
        </p:nvSpPr>
        <p:spPr>
          <a:xfrm>
            <a:off x="1015327" y="2523454"/>
            <a:ext cx="6603226" cy="1477328"/>
          </a:xfrm>
        </p:spPr>
        <p:txBody>
          <a:bodyPr anchor="b"/>
          <a:lstStyle>
            <a:lvl1pPr>
              <a:defRPr sz="4800">
                <a:solidFill>
                  <a:schemeClr val="accent5"/>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35C0B7CE-8128-4683-8AE2-7BF9A3D54603}"/>
              </a:ext>
            </a:extLst>
          </p:cNvPr>
          <p:cNvSpPr>
            <a:spLocks noGrp="1"/>
          </p:cNvSpPr>
          <p:nvPr>
            <p:ph type="body" idx="1"/>
          </p:nvPr>
        </p:nvSpPr>
        <p:spPr>
          <a:xfrm>
            <a:off x="1015327" y="4271857"/>
            <a:ext cx="6603226" cy="430887"/>
          </a:xfrm>
        </p:spPr>
        <p:txBody>
          <a:bodyPr>
            <a:spAutoFit/>
          </a:bodyPr>
          <a:lstStyle>
            <a:lvl1pPr marL="0" indent="0">
              <a:buNone/>
              <a:defRPr sz="2800">
                <a:solidFill>
                  <a:schemeClr val="accent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053EBD20-3362-4A03-8DCB-3C181D31959C}"/>
              </a:ext>
            </a:extLst>
          </p:cNvPr>
          <p:cNvSpPr>
            <a:spLocks noGrp="1"/>
          </p:cNvSpPr>
          <p:nvPr>
            <p:ph type="dt" sz="half" idx="10"/>
          </p:nvPr>
        </p:nvSpPr>
        <p:spPr/>
        <p:txBody>
          <a:bodyPr/>
          <a:lstStyle/>
          <a:p>
            <a:fld id="{5903B473-A7E9-4471-91E8-3639579FBE58}" type="datetime1">
              <a:rPr lang="nb-NO" smtClean="0"/>
              <a:t>11.07.2024</a:t>
            </a:fld>
            <a:endParaRPr lang="nb-NO"/>
          </a:p>
        </p:txBody>
      </p:sp>
      <p:sp>
        <p:nvSpPr>
          <p:cNvPr id="5" name="Plassholder for bunntekst 4">
            <a:extLst>
              <a:ext uri="{FF2B5EF4-FFF2-40B4-BE49-F238E27FC236}">
                <a16:creationId xmlns:a16="http://schemas.microsoft.com/office/drawing/2014/main" id="{7C71750A-3B45-4E41-92A1-9DECB77AFA3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id="{64E7E87F-6228-4002-99F2-73FFB3492F1B}"/>
              </a:ext>
            </a:extLst>
          </p:cNvPr>
          <p:cNvSpPr>
            <a:spLocks noGrp="1"/>
          </p:cNvSpPr>
          <p:nvPr>
            <p:ph type="sldNum" sz="quarter" idx="12"/>
          </p:nvPr>
        </p:nvSpPr>
        <p:spPr/>
        <p:txBody>
          <a:bodyPr/>
          <a:lstStyle/>
          <a:p>
            <a:fld id="{1BB2FFC8-FBD3-4AB4-8B59-AD7C28D526CF}" type="slidenum">
              <a:rPr lang="nb-NO" smtClean="0"/>
              <a:t>‹#›</a:t>
            </a:fld>
            <a:endParaRPr lang="nb-NO"/>
          </a:p>
        </p:txBody>
      </p:sp>
      <p:sp>
        <p:nvSpPr>
          <p:cNvPr id="9" name="Plassholder for tekst 8">
            <a:extLst>
              <a:ext uri="{FF2B5EF4-FFF2-40B4-BE49-F238E27FC236}">
                <a16:creationId xmlns:a16="http://schemas.microsoft.com/office/drawing/2014/main" id="{7292130B-0376-4CBA-9F61-021AE5BC6355}"/>
              </a:ext>
            </a:extLst>
          </p:cNvPr>
          <p:cNvSpPr>
            <a:spLocks noGrp="1"/>
          </p:cNvSpPr>
          <p:nvPr>
            <p:ph type="body" sz="quarter" idx="14" hasCustomPrompt="1"/>
          </p:nvPr>
        </p:nvSpPr>
        <p:spPr>
          <a:xfrm>
            <a:off x="1015327" y="979261"/>
            <a:ext cx="2171700" cy="1384995"/>
          </a:xfrm>
        </p:spPr>
        <p:txBody>
          <a:bodyPr lIns="0" tIns="0" rIns="0" bIns="0">
            <a:spAutoFit/>
          </a:bodyPr>
          <a:lstStyle>
            <a:lvl1pPr marL="0" indent="0">
              <a:spcBef>
                <a:spcPts val="0"/>
              </a:spcBef>
              <a:buNone/>
              <a:defRPr sz="9000">
                <a:solidFill>
                  <a:schemeClr val="lt2"/>
                </a:solidFill>
              </a:defRPr>
            </a:lvl1pPr>
          </a:lstStyle>
          <a:p>
            <a:pPr lvl="0"/>
            <a:r>
              <a:rPr lang="nb-NO"/>
              <a:t>#</a:t>
            </a:r>
          </a:p>
        </p:txBody>
      </p:sp>
    </p:spTree>
    <p:extLst>
      <p:ext uri="{BB962C8B-B14F-4D97-AF65-F5344CB8AC3E}">
        <p14:creationId xmlns:p14="http://schemas.microsoft.com/office/powerpoint/2010/main" val="225347984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2.svg"/><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5B47D8A7-9FAB-41E7-A07C-A029A966A343}"/>
              </a:ext>
            </a:extLst>
          </p:cNvPr>
          <p:cNvSpPr/>
          <p:nvPr userDrawn="1"/>
        </p:nvSpPr>
        <p:spPr>
          <a:xfrm>
            <a:off x="0" y="6095893"/>
            <a:ext cx="12194724" cy="762107"/>
          </a:xfrm>
          <a:prstGeom prst="rect">
            <a:avLst/>
          </a:prstGeom>
          <a:solidFill>
            <a:srgbClr val="F7F5F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ct val="100000"/>
              </a:lnSpc>
            </a:pPr>
            <a:endParaRPr lang="nb-NO"/>
          </a:p>
        </p:txBody>
      </p:sp>
      <p:sp>
        <p:nvSpPr>
          <p:cNvPr id="2" name="Plassholder for tittel 1">
            <a:extLst>
              <a:ext uri="{FF2B5EF4-FFF2-40B4-BE49-F238E27FC236}">
                <a16:creationId xmlns:a16="http://schemas.microsoft.com/office/drawing/2014/main" id="{6F49D465-F2B5-4D98-86E5-AB4F490549FC}"/>
              </a:ext>
            </a:extLst>
          </p:cNvPr>
          <p:cNvSpPr>
            <a:spLocks noGrp="1"/>
          </p:cNvSpPr>
          <p:nvPr>
            <p:ph type="title"/>
          </p:nvPr>
        </p:nvSpPr>
        <p:spPr>
          <a:xfrm>
            <a:off x="1016119" y="1074179"/>
            <a:ext cx="10159762" cy="738664"/>
          </a:xfrm>
          <a:prstGeom prst="rect">
            <a:avLst/>
          </a:prstGeom>
        </p:spPr>
        <p:txBody>
          <a:bodyPr vert="horz" lIns="0" tIns="0" rIns="0" bIns="0" rtlCol="0" anchor="t">
            <a:spAutoFit/>
          </a:bodyPr>
          <a:lstStyle/>
          <a:p>
            <a:r>
              <a:rPr lang="nb-NO" dirty="0"/>
              <a:t>Klikk for å redigere tittelstil</a:t>
            </a:r>
          </a:p>
        </p:txBody>
      </p:sp>
      <p:sp>
        <p:nvSpPr>
          <p:cNvPr id="3" name="Plassholder for tekst 2">
            <a:extLst>
              <a:ext uri="{FF2B5EF4-FFF2-40B4-BE49-F238E27FC236}">
                <a16:creationId xmlns:a16="http://schemas.microsoft.com/office/drawing/2014/main" id="{DF8070BC-A8B5-4B3D-8F6F-F1D5DB42040F}"/>
              </a:ext>
            </a:extLst>
          </p:cNvPr>
          <p:cNvSpPr>
            <a:spLocks noGrp="1"/>
          </p:cNvSpPr>
          <p:nvPr>
            <p:ph type="body" idx="1"/>
          </p:nvPr>
        </p:nvSpPr>
        <p:spPr>
          <a:xfrm>
            <a:off x="1016119" y="2310063"/>
            <a:ext cx="10159762" cy="3420428"/>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a:extLst>
              <a:ext uri="{FF2B5EF4-FFF2-40B4-BE49-F238E27FC236}">
                <a16:creationId xmlns:a16="http://schemas.microsoft.com/office/drawing/2014/main" id="{AC9F7611-78F1-4E18-BE47-D19CA55F6681}"/>
              </a:ext>
            </a:extLst>
          </p:cNvPr>
          <p:cNvSpPr>
            <a:spLocks noGrp="1"/>
          </p:cNvSpPr>
          <p:nvPr>
            <p:ph type="dt" sz="half" idx="2"/>
          </p:nvPr>
        </p:nvSpPr>
        <p:spPr>
          <a:xfrm>
            <a:off x="0" y="-174252"/>
            <a:ext cx="2743200" cy="107722"/>
          </a:xfrm>
          <a:prstGeom prst="rect">
            <a:avLst/>
          </a:prstGeom>
        </p:spPr>
        <p:txBody>
          <a:bodyPr vert="horz" lIns="0" tIns="0" rIns="0" bIns="0" rtlCol="0" anchor="ctr">
            <a:normAutofit/>
          </a:bodyPr>
          <a:lstStyle>
            <a:lvl1pPr algn="l">
              <a:lnSpc>
                <a:spcPct val="100000"/>
              </a:lnSpc>
              <a:defRPr sz="100">
                <a:solidFill>
                  <a:schemeClr val="tx1">
                    <a:tint val="75000"/>
                  </a:schemeClr>
                </a:solidFill>
              </a:defRPr>
            </a:lvl1pPr>
          </a:lstStyle>
          <a:p>
            <a:fld id="{4ACFBB28-F71A-4933-8E86-E3B6C3791C0F}" type="datetime1">
              <a:rPr lang="nb-NO" smtClean="0"/>
              <a:t>11.07.2024</a:t>
            </a:fld>
            <a:endParaRPr lang="nb-NO"/>
          </a:p>
        </p:txBody>
      </p:sp>
      <p:sp>
        <p:nvSpPr>
          <p:cNvPr id="5" name="Plassholder for bunntekst 4">
            <a:extLst>
              <a:ext uri="{FF2B5EF4-FFF2-40B4-BE49-F238E27FC236}">
                <a16:creationId xmlns:a16="http://schemas.microsoft.com/office/drawing/2014/main" id="{56E8786A-0869-46DE-A167-1A3AE2519883}"/>
              </a:ext>
            </a:extLst>
          </p:cNvPr>
          <p:cNvSpPr>
            <a:spLocks noGrp="1"/>
          </p:cNvSpPr>
          <p:nvPr>
            <p:ph type="ftr" sz="quarter" idx="3"/>
          </p:nvPr>
        </p:nvSpPr>
        <p:spPr>
          <a:xfrm>
            <a:off x="3200400" y="-174252"/>
            <a:ext cx="4114800" cy="107722"/>
          </a:xfrm>
          <a:prstGeom prst="rect">
            <a:avLst/>
          </a:prstGeom>
        </p:spPr>
        <p:txBody>
          <a:bodyPr vert="horz" lIns="0" tIns="0" rIns="0" bIns="0" rtlCol="0" anchor="ctr">
            <a:normAutofit/>
          </a:bodyPr>
          <a:lstStyle>
            <a:lvl1pPr algn="ctr">
              <a:lnSpc>
                <a:spcPct val="100000"/>
              </a:lnSpc>
              <a:defRPr sz="1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id="{21EA20F0-9534-4D3D-80B1-4E4B9F64F6B7}"/>
              </a:ext>
            </a:extLst>
          </p:cNvPr>
          <p:cNvSpPr>
            <a:spLocks noGrp="1"/>
          </p:cNvSpPr>
          <p:nvPr>
            <p:ph type="sldNum" sz="quarter" idx="4"/>
          </p:nvPr>
        </p:nvSpPr>
        <p:spPr>
          <a:xfrm>
            <a:off x="9035625" y="6273222"/>
            <a:ext cx="2743200" cy="365125"/>
          </a:xfrm>
          <a:prstGeom prst="rect">
            <a:avLst/>
          </a:prstGeom>
        </p:spPr>
        <p:txBody>
          <a:bodyPr vert="horz" lIns="0" tIns="0" rIns="0" bIns="0" rtlCol="0" anchor="ctr"/>
          <a:lstStyle>
            <a:lvl1pPr algn="r">
              <a:lnSpc>
                <a:spcPct val="100000"/>
              </a:lnSpc>
              <a:defRPr sz="1200">
                <a:solidFill>
                  <a:schemeClr val="dk1"/>
                </a:solidFill>
              </a:defRPr>
            </a:lvl1pPr>
          </a:lstStyle>
          <a:p>
            <a:fld id="{1BB2FFC8-FBD3-4AB4-8B59-AD7C28D526CF}" type="slidenum">
              <a:rPr lang="nb-NO" smtClean="0"/>
              <a:pPr/>
              <a:t>‹#›</a:t>
            </a:fld>
            <a:endParaRPr lang="nb-NO" dirty="0"/>
          </a:p>
        </p:txBody>
      </p:sp>
      <p:pic>
        <p:nvPicPr>
          <p:cNvPr id="9" name="Grafikk 8">
            <a:extLst>
              <a:ext uri="{FF2B5EF4-FFF2-40B4-BE49-F238E27FC236}">
                <a16:creationId xmlns:a16="http://schemas.microsoft.com/office/drawing/2014/main" id="{49B63872-7E31-4CD9-AAB2-6F92728EFB6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15919" y="6299996"/>
            <a:ext cx="1332000" cy="329829"/>
          </a:xfrm>
          <a:prstGeom prst="rect">
            <a:avLst/>
          </a:prstGeom>
        </p:spPr>
      </p:pic>
    </p:spTree>
    <p:extLst>
      <p:ext uri="{BB962C8B-B14F-4D97-AF65-F5344CB8AC3E}">
        <p14:creationId xmlns:p14="http://schemas.microsoft.com/office/powerpoint/2010/main" val="1365939914"/>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50" r:id="rId4"/>
    <p:sldLayoutId id="2147483662" r:id="rId5"/>
    <p:sldLayoutId id="2147483663" r:id="rId6"/>
    <p:sldLayoutId id="2147483664" r:id="rId7"/>
    <p:sldLayoutId id="2147483651"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7" r:id="rId19"/>
    <p:sldLayoutId id="2147483675" r:id="rId20"/>
    <p:sldLayoutId id="2147483676" r:id="rId21"/>
    <p:sldLayoutId id="2147483678" r:id="rId22"/>
    <p:sldLayoutId id="2147483680" r:id="rId23"/>
    <p:sldLayoutId id="2147483679" r:id="rId24"/>
    <p:sldLayoutId id="2147483655" r:id="rId25"/>
    <p:sldLayoutId id="2147483681" r:id="rId26"/>
    <p:sldLayoutId id="2147483684" r:id="rId27"/>
    <p:sldLayoutId id="2147483685" r:id="rId28"/>
    <p:sldLayoutId id="2147483686" r:id="rId29"/>
    <p:sldLayoutId id="2147483687" r:id="rId30"/>
    <p:sldLayoutId id="2147483682" r:id="rId31"/>
    <p:sldLayoutId id="2147483683" r:id="rId32"/>
  </p:sldLayoutIdLst>
  <p:hf hdr="0" ftr="0" dt="0"/>
  <p:txStyles>
    <p:titleStyle>
      <a:lvl1pPr algn="l" defTabSz="914400" rtl="0" eaLnBrk="1" latinLnBrk="0" hangingPunct="1">
        <a:lnSpc>
          <a:spcPct val="100000"/>
        </a:lnSpc>
        <a:spcBef>
          <a:spcPct val="0"/>
        </a:spcBef>
        <a:buNone/>
        <a:defRPr sz="4800" kern="1200">
          <a:solidFill>
            <a:schemeClr val="dk2"/>
          </a:solidFill>
          <a:latin typeface="+mj-lt"/>
          <a:ea typeface="+mj-ea"/>
          <a:cs typeface="+mj-cs"/>
        </a:defRPr>
      </a:lvl1pPr>
    </p:titleStyle>
    <p:bodyStyle>
      <a:lvl1pPr marL="265113" indent="-265113" algn="l" defTabSz="914400" rtl="0" eaLnBrk="1" latinLnBrk="0" hangingPunct="1">
        <a:lnSpc>
          <a:spcPct val="100000"/>
        </a:lnSpc>
        <a:spcBef>
          <a:spcPts val="2200"/>
        </a:spcBef>
        <a:buFont typeface="Wingdings" panose="05000000000000000000" pitchFamily="2" charset="2"/>
        <a:buChar char="§"/>
        <a:defRPr sz="2200" kern="1200">
          <a:solidFill>
            <a:schemeClr val="dk2"/>
          </a:solidFill>
          <a:latin typeface="+mn-lt"/>
          <a:ea typeface="+mn-ea"/>
          <a:cs typeface="+mn-cs"/>
        </a:defRPr>
      </a:lvl1pPr>
      <a:lvl2pPr marL="530226"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2pPr>
      <a:lvl3pPr marL="795339"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3pPr>
      <a:lvl4pPr marL="1060452"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4pPr>
      <a:lvl5pPr marL="1325565"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8.xml"/><Relationship Id="rId1" Type="http://schemas.openxmlformats.org/officeDocument/2006/relationships/video" Target="https://www.youtube.com/embed/Jr3PhTnkUH8?feature=oembed" TargetMode="External"/><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8.xml"/><Relationship Id="rId1" Type="http://schemas.openxmlformats.org/officeDocument/2006/relationships/video" Target="https://www.youtube.com/embed/MmxXT691T-g?feature=oembed"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5A1CBEF-9E82-401F-B188-90F999EC9E67}"/>
              </a:ext>
            </a:extLst>
          </p:cNvPr>
          <p:cNvSpPr>
            <a:spLocks noGrp="1"/>
          </p:cNvSpPr>
          <p:nvPr>
            <p:ph type="sldNum" sz="quarter" idx="12"/>
          </p:nvPr>
        </p:nvSpPr>
        <p:spPr/>
        <p:txBody>
          <a:bodyPr/>
          <a:lstStyle/>
          <a:p>
            <a:fld id="{1BB2FFC8-FBD3-4AB4-8B59-AD7C28D526CF}" type="slidenum">
              <a:rPr lang="nb-NO" smtClean="0"/>
              <a:pPr/>
              <a:t>1</a:t>
            </a:fld>
            <a:endParaRPr lang="nb-NO"/>
          </a:p>
        </p:txBody>
      </p:sp>
    </p:spTree>
    <p:extLst>
      <p:ext uri="{BB962C8B-B14F-4D97-AF65-F5344CB8AC3E}">
        <p14:creationId xmlns:p14="http://schemas.microsoft.com/office/powerpoint/2010/main" val="3209567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10</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Usant</a:t>
            </a:r>
          </a:p>
        </p:txBody>
      </p:sp>
    </p:spTree>
    <p:extLst>
      <p:ext uri="{BB962C8B-B14F-4D97-AF65-F5344CB8AC3E}">
        <p14:creationId xmlns:p14="http://schemas.microsoft.com/office/powerpoint/2010/main" val="30021295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11</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2215991"/>
          </a:xfrm>
        </p:spPr>
        <p:txBody>
          <a:bodyPr/>
          <a:lstStyle/>
          <a:p>
            <a:r>
              <a:rPr lang="nb-NO">
                <a:solidFill>
                  <a:schemeClr val="accent6">
                    <a:lumMod val="25000"/>
                  </a:schemeClr>
                </a:solidFill>
              </a:rPr>
              <a:t>Nesten halvparten av unge voksne synes det er ubehagelig å takke nei til alkohol</a:t>
            </a:r>
          </a:p>
        </p:txBody>
      </p:sp>
    </p:spTree>
    <p:extLst>
      <p:ext uri="{BB962C8B-B14F-4D97-AF65-F5344CB8AC3E}">
        <p14:creationId xmlns:p14="http://schemas.microsoft.com/office/powerpoint/2010/main" val="24336186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12</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1163167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13</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Cannabis er det vanligste rusmiddelet blant ungdom</a:t>
            </a:r>
          </a:p>
        </p:txBody>
      </p:sp>
    </p:spTree>
    <p:extLst>
      <p:ext uri="{BB962C8B-B14F-4D97-AF65-F5344CB8AC3E}">
        <p14:creationId xmlns:p14="http://schemas.microsoft.com/office/powerpoint/2010/main" val="1258300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14</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Usant</a:t>
            </a:r>
          </a:p>
        </p:txBody>
      </p:sp>
    </p:spTree>
    <p:extLst>
      <p:ext uri="{BB962C8B-B14F-4D97-AF65-F5344CB8AC3E}">
        <p14:creationId xmlns:p14="http://schemas.microsoft.com/office/powerpoint/2010/main" val="1535087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15</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Hjernen er ikke ferdig utviklet før vi er ca. 25 år gamle</a:t>
            </a:r>
          </a:p>
        </p:txBody>
      </p:sp>
    </p:spTree>
    <p:extLst>
      <p:ext uri="{BB962C8B-B14F-4D97-AF65-F5344CB8AC3E}">
        <p14:creationId xmlns:p14="http://schemas.microsoft.com/office/powerpoint/2010/main" val="53827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16</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3187907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17</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309405"/>
            <a:ext cx="9144000" cy="1477328"/>
          </a:xfrm>
        </p:spPr>
        <p:txBody>
          <a:bodyPr/>
          <a:lstStyle/>
          <a:p>
            <a:r>
              <a:rPr lang="nb-NO">
                <a:solidFill>
                  <a:schemeClr val="accent6">
                    <a:lumMod val="25000"/>
                  </a:schemeClr>
                </a:solidFill>
              </a:rPr>
              <a:t>Alkoholkonsum koster samfunnet 80-100 milliarder kroner i året</a:t>
            </a:r>
          </a:p>
        </p:txBody>
      </p:sp>
    </p:spTree>
    <p:extLst>
      <p:ext uri="{BB962C8B-B14F-4D97-AF65-F5344CB8AC3E}">
        <p14:creationId xmlns:p14="http://schemas.microsoft.com/office/powerpoint/2010/main" val="77843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18</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24594930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descr="Et bilde som inneholder sketch, kunst, tegning&#10;&#10;Automatisk generert beskrivelse">
            <a:extLst>
              <a:ext uri="{FF2B5EF4-FFF2-40B4-BE49-F238E27FC236}">
                <a16:creationId xmlns:a16="http://schemas.microsoft.com/office/drawing/2014/main" id="{F1022C77-1EF6-C14B-A5EC-958B4A5BFA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86552" y="228628"/>
            <a:ext cx="5418896" cy="5418896"/>
          </a:xfrm>
          <a:prstGeom prst="rect">
            <a:avLst/>
          </a:prstGeom>
          <a:noFill/>
        </p:spPr>
      </p:pic>
      <p:sp>
        <p:nvSpPr>
          <p:cNvPr id="2" name="Tittel 1">
            <a:extLst>
              <a:ext uri="{FF2B5EF4-FFF2-40B4-BE49-F238E27FC236}">
                <a16:creationId xmlns:a16="http://schemas.microsoft.com/office/drawing/2014/main" id="{26934522-12C2-CC2C-C1C0-1200E81ADB65}"/>
              </a:ext>
            </a:extLst>
          </p:cNvPr>
          <p:cNvSpPr>
            <a:spLocks noGrp="1"/>
          </p:cNvSpPr>
          <p:nvPr>
            <p:ph type="ctrTitle"/>
          </p:nvPr>
        </p:nvSpPr>
        <p:spPr>
          <a:xfrm>
            <a:off x="1524000" y="2662353"/>
            <a:ext cx="9144000" cy="738664"/>
          </a:xfrm>
        </p:spPr>
        <p:txBody>
          <a:bodyPr anchor="b">
            <a:normAutofit/>
          </a:bodyPr>
          <a:lstStyle/>
          <a:p>
            <a:r>
              <a:rPr lang="nb-NO"/>
              <a:t>Ungdom og rus</a:t>
            </a:r>
          </a:p>
        </p:txBody>
      </p:sp>
      <p:sp>
        <p:nvSpPr>
          <p:cNvPr id="3" name="Plassholder for lysbildenummer 2">
            <a:extLst>
              <a:ext uri="{FF2B5EF4-FFF2-40B4-BE49-F238E27FC236}">
                <a16:creationId xmlns:a16="http://schemas.microsoft.com/office/drawing/2014/main" id="{4DCD8248-C30A-B466-35B8-DE53D5A911CD}"/>
              </a:ext>
            </a:extLst>
          </p:cNvPr>
          <p:cNvSpPr>
            <a:spLocks noGrp="1"/>
          </p:cNvSpPr>
          <p:nvPr>
            <p:ph type="sldNum" sz="quarter" idx="12"/>
          </p:nvPr>
        </p:nvSpPr>
        <p:spPr>
          <a:xfrm>
            <a:off x="9035625" y="6273222"/>
            <a:ext cx="2743200" cy="365125"/>
          </a:xfrm>
        </p:spPr>
        <p:txBody>
          <a:bodyPr anchor="ctr">
            <a:normAutofit/>
          </a:bodyPr>
          <a:lstStyle/>
          <a:p>
            <a:pPr>
              <a:spcAft>
                <a:spcPts val="600"/>
              </a:spcAft>
            </a:pPr>
            <a:fld id="{1BB2FFC8-FBD3-4AB4-8B59-AD7C28D526CF}" type="slidenum">
              <a:rPr lang="nb-NO" smtClean="0"/>
              <a:pPr>
                <a:spcAft>
                  <a:spcPts val="600"/>
                </a:spcAft>
              </a:pPr>
              <a:t>19</a:t>
            </a:fld>
            <a:endParaRPr lang="nb-NO"/>
          </a:p>
        </p:txBody>
      </p:sp>
    </p:spTree>
    <p:extLst>
      <p:ext uri="{BB962C8B-B14F-4D97-AF65-F5344CB8AC3E}">
        <p14:creationId xmlns:p14="http://schemas.microsoft.com/office/powerpoint/2010/main" val="3351748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E717C2F-1955-490E-8D17-71331C6455D4}"/>
              </a:ext>
            </a:extLst>
          </p:cNvPr>
          <p:cNvSpPr>
            <a:spLocks noGrp="1"/>
          </p:cNvSpPr>
          <p:nvPr>
            <p:ph type="ctrTitle"/>
          </p:nvPr>
        </p:nvSpPr>
        <p:spPr>
          <a:xfrm>
            <a:off x="1524000" y="1507771"/>
            <a:ext cx="9144000" cy="1477328"/>
          </a:xfrm>
        </p:spPr>
        <p:txBody>
          <a:bodyPr/>
          <a:lstStyle/>
          <a:p>
            <a:r>
              <a:rPr lang="nb-NO"/>
              <a:t>Foreldremøte om ungdom, alkohol og annen rus </a:t>
            </a:r>
          </a:p>
        </p:txBody>
      </p:sp>
      <p:sp>
        <p:nvSpPr>
          <p:cNvPr id="3" name="Undertittel 2">
            <a:extLst>
              <a:ext uri="{FF2B5EF4-FFF2-40B4-BE49-F238E27FC236}">
                <a16:creationId xmlns:a16="http://schemas.microsoft.com/office/drawing/2014/main" id="{E8F4892F-93D9-485A-866B-BC2E9EA1B223}"/>
              </a:ext>
            </a:extLst>
          </p:cNvPr>
          <p:cNvSpPr>
            <a:spLocks noGrp="1"/>
          </p:cNvSpPr>
          <p:nvPr>
            <p:ph type="subTitle" idx="1"/>
          </p:nvPr>
        </p:nvSpPr>
        <p:spPr>
          <a:xfrm>
            <a:off x="1524000" y="3525519"/>
            <a:ext cx="9144000" cy="1341755"/>
          </a:xfrm>
        </p:spPr>
        <p:txBody>
          <a:bodyPr>
            <a:normAutofit/>
          </a:bodyPr>
          <a:lstStyle/>
          <a:p>
            <a:r>
              <a:rPr lang="nb-NO" sz="2800"/>
              <a:t>Hva bør foreldre vite?</a:t>
            </a:r>
          </a:p>
        </p:txBody>
      </p:sp>
      <p:sp>
        <p:nvSpPr>
          <p:cNvPr id="4" name="Plassholder for lysbildenummer 3">
            <a:extLst>
              <a:ext uri="{FF2B5EF4-FFF2-40B4-BE49-F238E27FC236}">
                <a16:creationId xmlns:a16="http://schemas.microsoft.com/office/drawing/2014/main" id="{18E90D11-C7B9-40CA-9696-1481E53BA2DD}"/>
              </a:ext>
            </a:extLst>
          </p:cNvPr>
          <p:cNvSpPr>
            <a:spLocks noGrp="1"/>
          </p:cNvSpPr>
          <p:nvPr>
            <p:ph type="sldNum" sz="quarter" idx="12"/>
          </p:nvPr>
        </p:nvSpPr>
        <p:spPr/>
        <p:txBody>
          <a:bodyPr/>
          <a:lstStyle/>
          <a:p>
            <a:fld id="{1BB2FFC8-FBD3-4AB4-8B59-AD7C28D526CF}" type="slidenum">
              <a:rPr lang="nb-NO" smtClean="0"/>
              <a:t>2</a:t>
            </a:fld>
            <a:endParaRPr lang="nb-NO"/>
          </a:p>
        </p:txBody>
      </p:sp>
    </p:spTree>
    <p:extLst>
      <p:ext uri="{BB962C8B-B14F-4D97-AF65-F5344CB8AC3E}">
        <p14:creationId xmlns:p14="http://schemas.microsoft.com/office/powerpoint/2010/main" val="33891985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53145DA-446A-B0C6-BCF2-C34178680EF7}"/>
              </a:ext>
            </a:extLst>
          </p:cNvPr>
          <p:cNvSpPr>
            <a:spLocks noGrp="1"/>
          </p:cNvSpPr>
          <p:nvPr>
            <p:ph type="title"/>
          </p:nvPr>
        </p:nvSpPr>
        <p:spPr>
          <a:xfrm>
            <a:off x="1016119" y="766403"/>
            <a:ext cx="10159762" cy="1046440"/>
          </a:xfrm>
        </p:spPr>
        <p:txBody>
          <a:bodyPr/>
          <a:lstStyle/>
          <a:p>
            <a:r>
              <a:rPr lang="nb-NO"/>
              <a:t>De vanligste rusmidlene</a:t>
            </a:r>
            <a:br>
              <a:rPr lang="nb-NO"/>
            </a:br>
            <a:r>
              <a:rPr lang="nb-NO" sz="2000"/>
              <a:t>(Ungdata 2022, Ung i Oslo 2023)</a:t>
            </a:r>
          </a:p>
        </p:txBody>
      </p:sp>
      <p:sp>
        <p:nvSpPr>
          <p:cNvPr id="3" name="Plassholder for innhold 2">
            <a:extLst>
              <a:ext uri="{FF2B5EF4-FFF2-40B4-BE49-F238E27FC236}">
                <a16:creationId xmlns:a16="http://schemas.microsoft.com/office/drawing/2014/main" id="{57905797-0C70-4FBA-4FB0-11DF59FFE6B9}"/>
              </a:ext>
            </a:extLst>
          </p:cNvPr>
          <p:cNvSpPr>
            <a:spLocks noGrp="1"/>
          </p:cNvSpPr>
          <p:nvPr>
            <p:ph idx="1"/>
          </p:nvPr>
        </p:nvSpPr>
        <p:spPr/>
        <p:txBody>
          <a:bodyPr/>
          <a:lstStyle/>
          <a:p>
            <a:pPr marL="457200" indent="-457200">
              <a:buFont typeface="+mj-lt"/>
              <a:buAutoNum type="arabicPeriod"/>
            </a:pPr>
            <a:r>
              <a:rPr lang="nb-NO"/>
              <a:t>Alkohol</a:t>
            </a:r>
          </a:p>
          <a:p>
            <a:pPr marL="457200" indent="-457200">
              <a:buFont typeface="+mj-lt"/>
              <a:buAutoNum type="arabicPeriod"/>
            </a:pPr>
            <a:r>
              <a:rPr lang="nb-NO"/>
              <a:t>Cannabis</a:t>
            </a:r>
          </a:p>
          <a:p>
            <a:pPr marL="457200" indent="-457200">
              <a:buFont typeface="+mj-lt"/>
              <a:buAutoNum type="arabicPeriod"/>
            </a:pPr>
            <a:r>
              <a:rPr lang="nb-NO"/>
              <a:t>Kokain</a:t>
            </a:r>
          </a:p>
          <a:p>
            <a:pPr marL="457200" indent="-457200">
              <a:buFont typeface="+mj-lt"/>
              <a:buAutoNum type="arabicPeriod"/>
            </a:pPr>
            <a:r>
              <a:rPr lang="nb-NO"/>
              <a:t>MDMA</a:t>
            </a:r>
          </a:p>
        </p:txBody>
      </p:sp>
      <p:sp>
        <p:nvSpPr>
          <p:cNvPr id="4" name="Plassholder for lysbildenummer 3">
            <a:extLst>
              <a:ext uri="{FF2B5EF4-FFF2-40B4-BE49-F238E27FC236}">
                <a16:creationId xmlns:a16="http://schemas.microsoft.com/office/drawing/2014/main" id="{A09C732E-1125-A7B2-87DB-29BCE50E8FB1}"/>
              </a:ext>
            </a:extLst>
          </p:cNvPr>
          <p:cNvSpPr>
            <a:spLocks noGrp="1"/>
          </p:cNvSpPr>
          <p:nvPr>
            <p:ph type="sldNum" sz="quarter" idx="12"/>
          </p:nvPr>
        </p:nvSpPr>
        <p:spPr/>
        <p:txBody>
          <a:bodyPr/>
          <a:lstStyle/>
          <a:p>
            <a:fld id="{1BB2FFC8-FBD3-4AB4-8B59-AD7C28D526CF}" type="slidenum">
              <a:rPr lang="nb-NO" smtClean="0"/>
              <a:t>20</a:t>
            </a:fld>
            <a:endParaRPr lang="nb-NO"/>
          </a:p>
        </p:txBody>
      </p:sp>
    </p:spTree>
    <p:extLst>
      <p:ext uri="{BB962C8B-B14F-4D97-AF65-F5344CB8AC3E}">
        <p14:creationId xmlns:p14="http://schemas.microsoft.com/office/powerpoint/2010/main" val="474638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2E9C042-305F-56B2-A021-7BFA3ACD2353}"/>
              </a:ext>
            </a:extLst>
          </p:cNvPr>
          <p:cNvSpPr>
            <a:spLocks noGrp="1"/>
          </p:cNvSpPr>
          <p:nvPr>
            <p:ph type="title"/>
          </p:nvPr>
        </p:nvSpPr>
        <p:spPr>
          <a:xfrm>
            <a:off x="1016119" y="766403"/>
            <a:ext cx="10159762" cy="1046440"/>
          </a:xfrm>
        </p:spPr>
        <p:txBody>
          <a:bodyPr/>
          <a:lstStyle/>
          <a:p>
            <a:r>
              <a:rPr lang="nb-NO"/>
              <a:t>Alkohol</a:t>
            </a:r>
            <a:br>
              <a:rPr lang="nb-NO"/>
            </a:br>
            <a:r>
              <a:rPr lang="nb-NO" sz="2000"/>
              <a:t>(Ungdata 2022)</a:t>
            </a:r>
          </a:p>
        </p:txBody>
      </p:sp>
      <p:sp>
        <p:nvSpPr>
          <p:cNvPr id="3" name="Plassholder for innhold 2">
            <a:extLst>
              <a:ext uri="{FF2B5EF4-FFF2-40B4-BE49-F238E27FC236}">
                <a16:creationId xmlns:a16="http://schemas.microsoft.com/office/drawing/2014/main" id="{58DA39EF-79BA-FDD5-C88B-2A9782A0A4E8}"/>
              </a:ext>
            </a:extLst>
          </p:cNvPr>
          <p:cNvSpPr>
            <a:spLocks noGrp="1"/>
          </p:cNvSpPr>
          <p:nvPr>
            <p:ph idx="1"/>
          </p:nvPr>
        </p:nvSpPr>
        <p:spPr>
          <a:xfrm>
            <a:off x="1016119" y="2310063"/>
            <a:ext cx="4749681" cy="3420428"/>
          </a:xfrm>
        </p:spPr>
        <p:txBody>
          <a:bodyPr/>
          <a:lstStyle/>
          <a:p>
            <a:r>
              <a:rPr lang="nb-NO" dirty="0"/>
              <a:t>1 av 4 har vært beruset ved utgangen av 10. klasse</a:t>
            </a:r>
          </a:p>
          <a:p>
            <a:r>
              <a:rPr lang="nb-NO" dirty="0"/>
              <a:t>Men, ser vi på hele ungdomsskolen samlet har bare 1 av 10 har drukket seg beruset </a:t>
            </a:r>
          </a:p>
        </p:txBody>
      </p:sp>
      <p:sp>
        <p:nvSpPr>
          <p:cNvPr id="4" name="Plassholder for lysbildenummer 3">
            <a:extLst>
              <a:ext uri="{FF2B5EF4-FFF2-40B4-BE49-F238E27FC236}">
                <a16:creationId xmlns:a16="http://schemas.microsoft.com/office/drawing/2014/main" id="{99B6E786-150E-8452-D6E2-74319967B1E4}"/>
              </a:ext>
            </a:extLst>
          </p:cNvPr>
          <p:cNvSpPr>
            <a:spLocks noGrp="1"/>
          </p:cNvSpPr>
          <p:nvPr>
            <p:ph type="sldNum" sz="quarter" idx="12"/>
          </p:nvPr>
        </p:nvSpPr>
        <p:spPr/>
        <p:txBody>
          <a:bodyPr/>
          <a:lstStyle/>
          <a:p>
            <a:fld id="{1BB2FFC8-FBD3-4AB4-8B59-AD7C28D526CF}" type="slidenum">
              <a:rPr lang="nb-NO" smtClean="0"/>
              <a:t>21</a:t>
            </a:fld>
            <a:endParaRPr lang="nb-NO"/>
          </a:p>
        </p:txBody>
      </p:sp>
      <p:pic>
        <p:nvPicPr>
          <p:cNvPr id="5" name="Plassholder for innhold 4" descr="Et bilde som inneholder tekst, skjermbilde, Font, diagram&#10;&#10;Automatisk generert beskrivelse">
            <a:extLst>
              <a:ext uri="{FF2B5EF4-FFF2-40B4-BE49-F238E27FC236}">
                <a16:creationId xmlns:a16="http://schemas.microsoft.com/office/drawing/2014/main" id="{51D5AFE1-26C5-1757-7658-6B66A953D3B5}"/>
              </a:ext>
            </a:extLst>
          </p:cNvPr>
          <p:cNvPicPr>
            <a:picLocks noChangeAspect="1"/>
          </p:cNvPicPr>
          <p:nvPr/>
        </p:nvPicPr>
        <p:blipFill>
          <a:blip r:embed="rId2"/>
          <a:stretch>
            <a:fillRect/>
          </a:stretch>
        </p:blipFill>
        <p:spPr>
          <a:xfrm>
            <a:off x="6560744" y="1713825"/>
            <a:ext cx="4949762" cy="3782745"/>
          </a:xfrm>
          <a:prstGeom prst="rect">
            <a:avLst/>
          </a:prstGeom>
        </p:spPr>
      </p:pic>
    </p:spTree>
    <p:extLst>
      <p:ext uri="{BB962C8B-B14F-4D97-AF65-F5344CB8AC3E}">
        <p14:creationId xmlns:p14="http://schemas.microsoft.com/office/powerpoint/2010/main" val="10649531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9003223-1972-5CB2-656E-469AC10DC60D}"/>
              </a:ext>
            </a:extLst>
          </p:cNvPr>
          <p:cNvSpPr>
            <a:spLocks noGrp="1"/>
          </p:cNvSpPr>
          <p:nvPr>
            <p:ph type="title"/>
          </p:nvPr>
        </p:nvSpPr>
        <p:spPr>
          <a:xfrm>
            <a:off x="1016119" y="766403"/>
            <a:ext cx="10159762" cy="1046440"/>
          </a:xfrm>
        </p:spPr>
        <p:txBody>
          <a:bodyPr/>
          <a:lstStyle/>
          <a:p>
            <a:r>
              <a:rPr lang="nb-NO"/>
              <a:t>Cannabis (Hasj og marihuana)</a:t>
            </a:r>
            <a:br>
              <a:rPr lang="nb-NO"/>
            </a:br>
            <a:r>
              <a:rPr lang="nb-NO" sz="2000"/>
              <a:t>(Ungdata 2022)</a:t>
            </a:r>
          </a:p>
        </p:txBody>
      </p:sp>
      <p:sp>
        <p:nvSpPr>
          <p:cNvPr id="3" name="Plassholder for innhold 2">
            <a:extLst>
              <a:ext uri="{FF2B5EF4-FFF2-40B4-BE49-F238E27FC236}">
                <a16:creationId xmlns:a16="http://schemas.microsoft.com/office/drawing/2014/main" id="{31989767-8928-B64E-573F-A2E6154DA3BB}"/>
              </a:ext>
            </a:extLst>
          </p:cNvPr>
          <p:cNvSpPr>
            <a:spLocks noGrp="1"/>
          </p:cNvSpPr>
          <p:nvPr>
            <p:ph idx="1"/>
          </p:nvPr>
        </p:nvSpPr>
        <p:spPr>
          <a:xfrm>
            <a:off x="1016119" y="2310063"/>
            <a:ext cx="4944843" cy="3420428"/>
          </a:xfrm>
        </p:spPr>
        <p:txBody>
          <a:bodyPr/>
          <a:lstStyle/>
          <a:p>
            <a:r>
              <a:rPr lang="nb-NO"/>
              <a:t>Få har prøvd cannabis på ungdomsskolen</a:t>
            </a:r>
          </a:p>
          <a:p>
            <a:r>
              <a:rPr lang="nb-NO"/>
              <a:t>Flere gutter enn jenter har prøvd</a:t>
            </a:r>
          </a:p>
          <a:p>
            <a:r>
              <a:rPr lang="nb-NO"/>
              <a:t>Bruken øker med alderen</a:t>
            </a:r>
          </a:p>
        </p:txBody>
      </p:sp>
      <p:sp>
        <p:nvSpPr>
          <p:cNvPr id="4" name="Plassholder for lysbildenummer 3">
            <a:extLst>
              <a:ext uri="{FF2B5EF4-FFF2-40B4-BE49-F238E27FC236}">
                <a16:creationId xmlns:a16="http://schemas.microsoft.com/office/drawing/2014/main" id="{B9F814A6-B4D8-5BB4-A926-35087E5ED8D0}"/>
              </a:ext>
            </a:extLst>
          </p:cNvPr>
          <p:cNvSpPr>
            <a:spLocks noGrp="1"/>
          </p:cNvSpPr>
          <p:nvPr>
            <p:ph type="sldNum" sz="quarter" idx="12"/>
          </p:nvPr>
        </p:nvSpPr>
        <p:spPr/>
        <p:txBody>
          <a:bodyPr/>
          <a:lstStyle/>
          <a:p>
            <a:fld id="{1BB2FFC8-FBD3-4AB4-8B59-AD7C28D526CF}" type="slidenum">
              <a:rPr lang="nb-NO" smtClean="0"/>
              <a:t>22</a:t>
            </a:fld>
            <a:endParaRPr lang="nb-NO"/>
          </a:p>
        </p:txBody>
      </p:sp>
      <p:pic>
        <p:nvPicPr>
          <p:cNvPr id="6" name="Bilde 5">
            <a:extLst>
              <a:ext uri="{FF2B5EF4-FFF2-40B4-BE49-F238E27FC236}">
                <a16:creationId xmlns:a16="http://schemas.microsoft.com/office/drawing/2014/main" id="{D5620A7F-D3B3-F5B9-7AA7-CBD6C1A71F9A}"/>
              </a:ext>
            </a:extLst>
          </p:cNvPr>
          <p:cNvPicPr>
            <a:picLocks noChangeAspect="1"/>
          </p:cNvPicPr>
          <p:nvPr/>
        </p:nvPicPr>
        <p:blipFill>
          <a:blip r:embed="rId2"/>
          <a:stretch>
            <a:fillRect/>
          </a:stretch>
        </p:blipFill>
        <p:spPr>
          <a:xfrm>
            <a:off x="6570216" y="1714637"/>
            <a:ext cx="4930817" cy="3782745"/>
          </a:xfrm>
          <a:prstGeom prst="rect">
            <a:avLst/>
          </a:prstGeom>
        </p:spPr>
      </p:pic>
    </p:spTree>
    <p:extLst>
      <p:ext uri="{BB962C8B-B14F-4D97-AF65-F5344CB8AC3E}">
        <p14:creationId xmlns:p14="http://schemas.microsoft.com/office/powerpoint/2010/main" val="38846755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128399-B318-F9D5-7833-B85FB8C7685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351E3814-D7B9-44D2-F9BD-EA12B44425DE}"/>
              </a:ext>
            </a:extLst>
          </p:cNvPr>
          <p:cNvSpPr>
            <a:spLocks noGrp="1"/>
          </p:cNvSpPr>
          <p:nvPr>
            <p:ph type="title"/>
          </p:nvPr>
        </p:nvSpPr>
        <p:spPr>
          <a:xfrm>
            <a:off x="1016119" y="951069"/>
            <a:ext cx="10159762" cy="861774"/>
          </a:xfrm>
        </p:spPr>
        <p:txBody>
          <a:bodyPr/>
          <a:lstStyle/>
          <a:p>
            <a:r>
              <a:rPr lang="nb-NO" sz="3600"/>
              <a:t>Kokain, MDMA, amfetamin, syntetiske rusmidler</a:t>
            </a:r>
            <a:br>
              <a:rPr lang="nb-NO"/>
            </a:br>
            <a:r>
              <a:rPr lang="nb-NO" sz="2000"/>
              <a:t>(Ungdata 2022)</a:t>
            </a:r>
          </a:p>
        </p:txBody>
      </p:sp>
      <p:sp>
        <p:nvSpPr>
          <p:cNvPr id="3" name="Plassholder for innhold 2">
            <a:extLst>
              <a:ext uri="{FF2B5EF4-FFF2-40B4-BE49-F238E27FC236}">
                <a16:creationId xmlns:a16="http://schemas.microsoft.com/office/drawing/2014/main" id="{57B8F121-E851-423B-70B9-0644EF0FBD0F}"/>
              </a:ext>
            </a:extLst>
          </p:cNvPr>
          <p:cNvSpPr>
            <a:spLocks noGrp="1"/>
          </p:cNvSpPr>
          <p:nvPr>
            <p:ph idx="1"/>
          </p:nvPr>
        </p:nvSpPr>
        <p:spPr>
          <a:xfrm>
            <a:off x="1016119" y="2310063"/>
            <a:ext cx="4505005" cy="3420428"/>
          </a:xfrm>
        </p:spPr>
        <p:txBody>
          <a:bodyPr/>
          <a:lstStyle/>
          <a:p>
            <a:r>
              <a:rPr lang="nb-NO" dirty="0"/>
              <a:t>Veldig få har prøvd andre illegale rusmidler på ungdomsskolen</a:t>
            </a:r>
          </a:p>
          <a:p>
            <a:r>
              <a:rPr lang="nb-NO" dirty="0"/>
              <a:t>Bruken øker med alder</a:t>
            </a:r>
          </a:p>
          <a:p>
            <a:r>
              <a:rPr lang="nb-NO" dirty="0"/>
              <a:t>Flere gutter har prøvd</a:t>
            </a:r>
          </a:p>
        </p:txBody>
      </p:sp>
      <p:sp>
        <p:nvSpPr>
          <p:cNvPr id="4" name="Plassholder for lysbildenummer 3">
            <a:extLst>
              <a:ext uri="{FF2B5EF4-FFF2-40B4-BE49-F238E27FC236}">
                <a16:creationId xmlns:a16="http://schemas.microsoft.com/office/drawing/2014/main" id="{4CE2AF9A-E08C-D598-59ED-FF12D7563B87}"/>
              </a:ext>
            </a:extLst>
          </p:cNvPr>
          <p:cNvSpPr>
            <a:spLocks noGrp="1"/>
          </p:cNvSpPr>
          <p:nvPr>
            <p:ph type="sldNum" sz="quarter" idx="12"/>
          </p:nvPr>
        </p:nvSpPr>
        <p:spPr/>
        <p:txBody>
          <a:bodyPr/>
          <a:lstStyle/>
          <a:p>
            <a:fld id="{1BB2FFC8-FBD3-4AB4-8B59-AD7C28D526CF}" type="slidenum">
              <a:rPr lang="nb-NO" smtClean="0"/>
              <a:t>23</a:t>
            </a:fld>
            <a:endParaRPr lang="nb-NO"/>
          </a:p>
        </p:txBody>
      </p:sp>
      <p:pic>
        <p:nvPicPr>
          <p:cNvPr id="6" name="Bilde 5">
            <a:extLst>
              <a:ext uri="{FF2B5EF4-FFF2-40B4-BE49-F238E27FC236}">
                <a16:creationId xmlns:a16="http://schemas.microsoft.com/office/drawing/2014/main" id="{51895177-C6D8-C55E-B551-BA76C04E97D3}"/>
              </a:ext>
            </a:extLst>
          </p:cNvPr>
          <p:cNvPicPr>
            <a:picLocks noChangeAspect="1"/>
          </p:cNvPicPr>
          <p:nvPr/>
        </p:nvPicPr>
        <p:blipFill>
          <a:blip r:embed="rId2"/>
          <a:stretch>
            <a:fillRect/>
          </a:stretch>
        </p:blipFill>
        <p:spPr>
          <a:xfrm>
            <a:off x="6570215" y="1767332"/>
            <a:ext cx="4930817" cy="3778666"/>
          </a:xfrm>
          <a:prstGeom prst="rect">
            <a:avLst/>
          </a:prstGeom>
        </p:spPr>
      </p:pic>
    </p:spTree>
    <p:extLst>
      <p:ext uri="{BB962C8B-B14F-4D97-AF65-F5344CB8AC3E}">
        <p14:creationId xmlns:p14="http://schemas.microsoft.com/office/powerpoint/2010/main" val="4108709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125B-9884-2F2B-A0D4-B985B492F547}"/>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A43C1812-BAD9-F92B-F1A1-4831F7ECB45B}"/>
              </a:ext>
            </a:extLst>
          </p:cNvPr>
          <p:cNvSpPr>
            <a:spLocks noGrp="1"/>
          </p:cNvSpPr>
          <p:nvPr>
            <p:ph type="title"/>
          </p:nvPr>
        </p:nvSpPr>
        <p:spPr>
          <a:xfrm>
            <a:off x="1016119" y="766403"/>
            <a:ext cx="10159762" cy="1046440"/>
          </a:xfrm>
        </p:spPr>
        <p:txBody>
          <a:bodyPr/>
          <a:lstStyle/>
          <a:p>
            <a:r>
              <a:rPr lang="nb-NO"/>
              <a:t>Alkohol + rusmidler</a:t>
            </a:r>
            <a:br>
              <a:rPr lang="nb-NO"/>
            </a:br>
            <a:r>
              <a:rPr lang="nb-NO" sz="2000"/>
              <a:t>(Ung i Oslo 2023)</a:t>
            </a:r>
          </a:p>
        </p:txBody>
      </p:sp>
      <p:sp>
        <p:nvSpPr>
          <p:cNvPr id="3" name="Plassholder for innhold 2">
            <a:extLst>
              <a:ext uri="{FF2B5EF4-FFF2-40B4-BE49-F238E27FC236}">
                <a16:creationId xmlns:a16="http://schemas.microsoft.com/office/drawing/2014/main" id="{0AF29C84-9AEF-47AD-C527-31DCC6086A8E}"/>
              </a:ext>
            </a:extLst>
          </p:cNvPr>
          <p:cNvSpPr>
            <a:spLocks noGrp="1"/>
          </p:cNvSpPr>
          <p:nvPr>
            <p:ph idx="1"/>
          </p:nvPr>
        </p:nvSpPr>
        <p:spPr>
          <a:xfrm>
            <a:off x="1016119" y="2310063"/>
            <a:ext cx="5571780" cy="3420428"/>
          </a:xfrm>
        </p:spPr>
        <p:txBody>
          <a:bodyPr vert="horz" lIns="0" tIns="0" rIns="0" bIns="0" rtlCol="0" anchor="t">
            <a:normAutofit/>
          </a:bodyPr>
          <a:lstStyle/>
          <a:p>
            <a:pPr marL="264795" indent="-264795"/>
            <a:r>
              <a:rPr lang="nb-NO" dirty="0"/>
              <a:t>Ungdom som drikker seg fulle ofte, har større sjanse for å bruke illegale rusmidler </a:t>
            </a:r>
            <a:endParaRPr lang="nb-NO"/>
          </a:p>
          <a:p>
            <a:pPr marL="264795" indent="-264795"/>
            <a:endParaRPr lang="nb-NO" dirty="0">
              <a:cs typeface="Arial"/>
            </a:endParaRPr>
          </a:p>
          <a:p>
            <a:pPr marL="264795" indent="-264795"/>
            <a:endParaRPr lang="nb-NO" dirty="0">
              <a:cs typeface="Arial"/>
            </a:endParaRPr>
          </a:p>
          <a:p>
            <a:pPr marL="264795" indent="-264795"/>
            <a:r>
              <a:rPr lang="nb-NO" dirty="0"/>
              <a:t>Obs! Disse tallene gjelder for videregående skole</a:t>
            </a:r>
            <a:endParaRPr lang="nb-NO" dirty="0">
              <a:cs typeface="Arial"/>
            </a:endParaRPr>
          </a:p>
          <a:p>
            <a:pPr marL="264795" indent="-264795"/>
            <a:endParaRPr lang="nb-NO">
              <a:cs typeface="Arial"/>
            </a:endParaRPr>
          </a:p>
        </p:txBody>
      </p:sp>
      <p:sp>
        <p:nvSpPr>
          <p:cNvPr id="4" name="Plassholder for lysbildenummer 3">
            <a:extLst>
              <a:ext uri="{FF2B5EF4-FFF2-40B4-BE49-F238E27FC236}">
                <a16:creationId xmlns:a16="http://schemas.microsoft.com/office/drawing/2014/main" id="{7F656D5F-2CD5-FCEE-0D7A-C7E92A66C8B3}"/>
              </a:ext>
            </a:extLst>
          </p:cNvPr>
          <p:cNvSpPr>
            <a:spLocks noGrp="1"/>
          </p:cNvSpPr>
          <p:nvPr>
            <p:ph type="sldNum" sz="quarter" idx="12"/>
          </p:nvPr>
        </p:nvSpPr>
        <p:spPr/>
        <p:txBody>
          <a:bodyPr/>
          <a:lstStyle/>
          <a:p>
            <a:fld id="{1BB2FFC8-FBD3-4AB4-8B59-AD7C28D526CF}" type="slidenum">
              <a:rPr lang="nb-NO" smtClean="0"/>
              <a:t>24</a:t>
            </a:fld>
            <a:endParaRPr lang="nb-NO"/>
          </a:p>
        </p:txBody>
      </p:sp>
      <p:pic>
        <p:nvPicPr>
          <p:cNvPr id="7" name="Bilde 6" descr="Et bilde som inneholder tekst, skjermbilde, Font, nummer&#10;&#10;Automatisk generert beskrivelse">
            <a:extLst>
              <a:ext uri="{FF2B5EF4-FFF2-40B4-BE49-F238E27FC236}">
                <a16:creationId xmlns:a16="http://schemas.microsoft.com/office/drawing/2014/main" id="{8E82090A-E50A-192A-8E8B-B1FFB4E3AB0D}"/>
              </a:ext>
            </a:extLst>
          </p:cNvPr>
          <p:cNvPicPr>
            <a:picLocks noChangeAspect="1"/>
          </p:cNvPicPr>
          <p:nvPr/>
        </p:nvPicPr>
        <p:blipFill>
          <a:blip r:embed="rId2"/>
          <a:stretch>
            <a:fillRect/>
          </a:stretch>
        </p:blipFill>
        <p:spPr>
          <a:xfrm>
            <a:off x="7639291" y="518689"/>
            <a:ext cx="4139534" cy="5211802"/>
          </a:xfrm>
          <a:prstGeom prst="rect">
            <a:avLst/>
          </a:prstGeom>
        </p:spPr>
      </p:pic>
    </p:spTree>
    <p:extLst>
      <p:ext uri="{BB962C8B-B14F-4D97-AF65-F5344CB8AC3E}">
        <p14:creationId xmlns:p14="http://schemas.microsoft.com/office/powerpoint/2010/main" val="1709833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E3FD5DC-9302-4A3A-B57E-94C63AC14AF6}"/>
              </a:ext>
            </a:extLst>
          </p:cNvPr>
          <p:cNvSpPr>
            <a:spLocks noGrp="1"/>
          </p:cNvSpPr>
          <p:nvPr>
            <p:ph type="title"/>
          </p:nvPr>
        </p:nvSpPr>
        <p:spPr>
          <a:xfrm>
            <a:off x="1015327" y="766403"/>
            <a:ext cx="10160554" cy="1046440"/>
          </a:xfrm>
        </p:spPr>
        <p:txBody>
          <a:bodyPr/>
          <a:lstStyle/>
          <a:p>
            <a:r>
              <a:rPr lang="nb-NO" dirty="0"/>
              <a:t>Hvor får ungdom tak i rusmidler?</a:t>
            </a:r>
            <a:br>
              <a:rPr lang="nb-NO" dirty="0"/>
            </a:br>
            <a:r>
              <a:rPr lang="nb-NO" sz="2000" dirty="0"/>
              <a:t>(FHI 2021, Tollerforbund 2023)</a:t>
            </a:r>
          </a:p>
        </p:txBody>
      </p:sp>
      <p:sp>
        <p:nvSpPr>
          <p:cNvPr id="3" name="Plassholder for innhold 2">
            <a:extLst>
              <a:ext uri="{FF2B5EF4-FFF2-40B4-BE49-F238E27FC236}">
                <a16:creationId xmlns:a16="http://schemas.microsoft.com/office/drawing/2014/main" id="{0DA571B6-FEAB-4E33-8E1F-A60D6EA4C930}"/>
              </a:ext>
            </a:extLst>
          </p:cNvPr>
          <p:cNvSpPr>
            <a:spLocks noGrp="1"/>
          </p:cNvSpPr>
          <p:nvPr>
            <p:ph idx="1"/>
          </p:nvPr>
        </p:nvSpPr>
        <p:spPr/>
        <p:txBody>
          <a:bodyPr/>
          <a:lstStyle/>
          <a:p>
            <a:r>
              <a:rPr lang="nb-NO"/>
              <a:t>Fikk av venner/bekjente</a:t>
            </a:r>
          </a:p>
          <a:p>
            <a:r>
              <a:rPr lang="nb-NO"/>
              <a:t>Kjøper av venner</a:t>
            </a:r>
          </a:p>
          <a:p>
            <a:r>
              <a:rPr lang="nb-NO"/>
              <a:t>Kjøper av tilfeldige selgere</a:t>
            </a:r>
          </a:p>
          <a:p>
            <a:r>
              <a:rPr lang="nb-NO"/>
              <a:t>På sosiale medier</a:t>
            </a:r>
          </a:p>
          <a:p>
            <a:r>
              <a:rPr lang="nb-NO"/>
              <a:t>På nettet (</a:t>
            </a:r>
            <a:r>
              <a:rPr lang="nb-NO" err="1"/>
              <a:t>darkweb</a:t>
            </a:r>
            <a:r>
              <a:rPr lang="nb-NO"/>
              <a:t>)</a:t>
            </a:r>
          </a:p>
          <a:p>
            <a:endParaRPr lang="nb-NO"/>
          </a:p>
        </p:txBody>
      </p:sp>
      <p:sp>
        <p:nvSpPr>
          <p:cNvPr id="4" name="Plassholder for lysbildenummer 3">
            <a:extLst>
              <a:ext uri="{FF2B5EF4-FFF2-40B4-BE49-F238E27FC236}">
                <a16:creationId xmlns:a16="http://schemas.microsoft.com/office/drawing/2014/main" id="{EB430DF0-82F5-4D7B-ADCC-7F8CDE9A8211}"/>
              </a:ext>
            </a:extLst>
          </p:cNvPr>
          <p:cNvSpPr>
            <a:spLocks noGrp="1"/>
          </p:cNvSpPr>
          <p:nvPr>
            <p:ph type="sldNum" sz="quarter" idx="12"/>
          </p:nvPr>
        </p:nvSpPr>
        <p:spPr/>
        <p:txBody>
          <a:bodyPr/>
          <a:lstStyle/>
          <a:p>
            <a:fld id="{1BB2FFC8-FBD3-4AB4-8B59-AD7C28D526CF}" type="slidenum">
              <a:rPr lang="nb-NO" smtClean="0"/>
              <a:t>25</a:t>
            </a:fld>
            <a:endParaRPr lang="nb-NO"/>
          </a:p>
        </p:txBody>
      </p:sp>
      <p:pic>
        <p:nvPicPr>
          <p:cNvPr id="6" name="Bilde 5" descr="Et bilde som inneholder Grafikk, skjermbilde, design&#10;&#10;Automatisk generert beskrivelse">
            <a:extLst>
              <a:ext uri="{FF2B5EF4-FFF2-40B4-BE49-F238E27FC236}">
                <a16:creationId xmlns:a16="http://schemas.microsoft.com/office/drawing/2014/main" id="{CB3C575F-F341-543A-D0D7-A30ACCCED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43907">
            <a:off x="8757663" y="962038"/>
            <a:ext cx="3408232" cy="3408232"/>
          </a:xfrm>
          <a:prstGeom prst="rect">
            <a:avLst/>
          </a:prstGeom>
        </p:spPr>
      </p:pic>
      <p:pic>
        <p:nvPicPr>
          <p:cNvPr id="8" name="Bilde 7" descr="Et bilde som inneholder Grafikk, design, kunst&#10;&#10;Automatisk generert beskrivelse med middels konfidens">
            <a:extLst>
              <a:ext uri="{FF2B5EF4-FFF2-40B4-BE49-F238E27FC236}">
                <a16:creationId xmlns:a16="http://schemas.microsoft.com/office/drawing/2014/main" id="{967B9FC0-C257-5CAD-9F1E-39C5429A52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61265" y="3165123"/>
            <a:ext cx="2419577" cy="2420858"/>
          </a:xfrm>
          <a:prstGeom prst="rect">
            <a:avLst/>
          </a:prstGeom>
        </p:spPr>
      </p:pic>
    </p:spTree>
    <p:extLst>
      <p:ext uri="{BB962C8B-B14F-4D97-AF65-F5344CB8AC3E}">
        <p14:creationId xmlns:p14="http://schemas.microsoft.com/office/powerpoint/2010/main" val="1635513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ED426569-72B6-DB38-D410-343E71ACC163}"/>
              </a:ext>
            </a:extLst>
          </p:cNvPr>
          <p:cNvSpPr>
            <a:spLocks noGrp="1"/>
          </p:cNvSpPr>
          <p:nvPr>
            <p:ph type="title"/>
          </p:nvPr>
        </p:nvSpPr>
        <p:spPr>
          <a:xfrm>
            <a:off x="4572572" y="873380"/>
            <a:ext cx="7100316" cy="923330"/>
          </a:xfrm>
        </p:spPr>
        <p:txBody>
          <a:bodyPr/>
          <a:lstStyle/>
          <a:p>
            <a:r>
              <a:rPr lang="sv-SE" sz="3900" err="1"/>
              <a:t>Husk</a:t>
            </a:r>
            <a:r>
              <a:rPr lang="sv-SE" sz="3900" dirty="0"/>
              <a:t>! Det går bra med ungdom</a:t>
            </a:r>
            <a:r>
              <a:rPr lang="sv-SE" sz="4000" dirty="0"/>
              <a:t> </a:t>
            </a:r>
            <a:br>
              <a:rPr lang="sv-SE" dirty="0"/>
            </a:br>
            <a:r>
              <a:rPr lang="sv-SE" sz="2000" dirty="0"/>
              <a:t>(</a:t>
            </a:r>
            <a:r>
              <a:rPr lang="sv-SE" sz="2000" err="1"/>
              <a:t>Ungdata</a:t>
            </a:r>
            <a:r>
              <a:rPr lang="sv-SE" sz="2000" dirty="0"/>
              <a:t>)</a:t>
            </a:r>
            <a:endParaRPr lang="nb-NO" sz="2000" dirty="0"/>
          </a:p>
        </p:txBody>
      </p:sp>
      <p:sp>
        <p:nvSpPr>
          <p:cNvPr id="6" name="Plassholder for innhold 5">
            <a:extLst>
              <a:ext uri="{FF2B5EF4-FFF2-40B4-BE49-F238E27FC236}">
                <a16:creationId xmlns:a16="http://schemas.microsoft.com/office/drawing/2014/main" id="{302E75FD-C4ED-E6AB-EB1D-22845AAC7009}"/>
              </a:ext>
            </a:extLst>
          </p:cNvPr>
          <p:cNvSpPr>
            <a:spLocks noGrp="1"/>
          </p:cNvSpPr>
          <p:nvPr>
            <p:ph idx="1"/>
          </p:nvPr>
        </p:nvSpPr>
        <p:spPr>
          <a:xfrm>
            <a:off x="4572571" y="2085975"/>
            <a:ext cx="6603309" cy="3642773"/>
          </a:xfrm>
        </p:spPr>
        <p:txBody>
          <a:bodyPr>
            <a:normAutofit lnSpcReduction="10000"/>
          </a:bodyPr>
          <a:lstStyle/>
          <a:p>
            <a:pPr>
              <a:lnSpc>
                <a:spcPct val="150000"/>
              </a:lnSpc>
            </a:pPr>
            <a:r>
              <a:rPr lang="nb-NO"/>
              <a:t>De aller fleste:</a:t>
            </a:r>
          </a:p>
          <a:p>
            <a:pPr lvl="1">
              <a:lnSpc>
                <a:spcPct val="150000"/>
              </a:lnSpc>
            </a:pPr>
            <a:r>
              <a:rPr lang="nb-NO"/>
              <a:t>Har god livskvalitet</a:t>
            </a:r>
          </a:p>
          <a:p>
            <a:pPr lvl="1">
              <a:lnSpc>
                <a:spcPct val="150000"/>
              </a:lnSpc>
            </a:pPr>
            <a:r>
              <a:rPr lang="nb-NO"/>
              <a:t>Har gode venner</a:t>
            </a:r>
          </a:p>
          <a:p>
            <a:pPr lvl="1">
              <a:lnSpc>
                <a:spcPct val="150000"/>
              </a:lnSpc>
            </a:pPr>
            <a:r>
              <a:rPr lang="nb-NO"/>
              <a:t>Lever aktive liv</a:t>
            </a:r>
          </a:p>
          <a:p>
            <a:pPr lvl="1">
              <a:lnSpc>
                <a:spcPct val="150000"/>
              </a:lnSpc>
            </a:pPr>
            <a:r>
              <a:rPr lang="nb-NO"/>
              <a:t>Er fornøyd med foreldre</a:t>
            </a:r>
          </a:p>
          <a:p>
            <a:pPr lvl="1">
              <a:lnSpc>
                <a:spcPct val="150000"/>
              </a:lnSpc>
            </a:pPr>
            <a:r>
              <a:rPr lang="nb-NO"/>
              <a:t>Trives på skolen</a:t>
            </a:r>
          </a:p>
          <a:p>
            <a:pPr>
              <a:lnSpc>
                <a:spcPct val="150000"/>
              </a:lnSpc>
            </a:pPr>
            <a:r>
              <a:rPr lang="nb-NO"/>
              <a:t>Få bruker rusmidler</a:t>
            </a:r>
          </a:p>
          <a:p>
            <a:pPr marL="0" indent="0">
              <a:buNone/>
            </a:pPr>
            <a:endParaRPr lang="nb-NO"/>
          </a:p>
        </p:txBody>
      </p:sp>
      <p:sp>
        <p:nvSpPr>
          <p:cNvPr id="4" name="Plassholder for lysbildenummer 3">
            <a:extLst>
              <a:ext uri="{FF2B5EF4-FFF2-40B4-BE49-F238E27FC236}">
                <a16:creationId xmlns:a16="http://schemas.microsoft.com/office/drawing/2014/main" id="{33CAC0DB-6639-96A5-9A3A-CE4461FEFB41}"/>
              </a:ext>
            </a:extLst>
          </p:cNvPr>
          <p:cNvSpPr>
            <a:spLocks noGrp="1"/>
          </p:cNvSpPr>
          <p:nvPr>
            <p:ph type="sldNum" sz="quarter" idx="12"/>
          </p:nvPr>
        </p:nvSpPr>
        <p:spPr/>
        <p:txBody>
          <a:bodyPr/>
          <a:lstStyle/>
          <a:p>
            <a:fld id="{1BB2FFC8-FBD3-4AB4-8B59-AD7C28D526CF}" type="slidenum">
              <a:rPr lang="nb-NO" smtClean="0"/>
              <a:t>26</a:t>
            </a:fld>
            <a:endParaRPr lang="nb-NO"/>
          </a:p>
        </p:txBody>
      </p:sp>
      <p:pic>
        <p:nvPicPr>
          <p:cNvPr id="9" name="Plassholder for bilde 8" descr="Et bilde som inneholder tegning, Dans, sketch, sort&#10;&#10;Automatisk generert beskrivelse">
            <a:extLst>
              <a:ext uri="{FF2B5EF4-FFF2-40B4-BE49-F238E27FC236}">
                <a16:creationId xmlns:a16="http://schemas.microsoft.com/office/drawing/2014/main" id="{42BE3BE6-2543-9D3C-67F7-6193974C247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593" r="16593"/>
          <a:stretch>
            <a:fillRect/>
          </a:stretch>
        </p:blipFill>
        <p:spPr/>
      </p:pic>
    </p:spTree>
    <p:extLst>
      <p:ext uri="{BB962C8B-B14F-4D97-AF65-F5344CB8AC3E}">
        <p14:creationId xmlns:p14="http://schemas.microsoft.com/office/powerpoint/2010/main" val="409707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C06697E-4A64-8229-2563-5B9465059FAC}"/>
              </a:ext>
            </a:extLst>
          </p:cNvPr>
          <p:cNvSpPr>
            <a:spLocks noGrp="1"/>
          </p:cNvSpPr>
          <p:nvPr>
            <p:ph type="ctrTitle"/>
          </p:nvPr>
        </p:nvSpPr>
        <p:spPr>
          <a:xfrm>
            <a:off x="1524000" y="3059668"/>
            <a:ext cx="9144000" cy="738664"/>
          </a:xfrm>
        </p:spPr>
        <p:txBody>
          <a:bodyPr/>
          <a:lstStyle/>
          <a:p>
            <a:r>
              <a:rPr lang="nb-NO"/>
              <a:t>Snakk om det</a:t>
            </a:r>
          </a:p>
        </p:txBody>
      </p:sp>
      <p:sp>
        <p:nvSpPr>
          <p:cNvPr id="3" name="Plassholder for lysbildenummer 2">
            <a:extLst>
              <a:ext uri="{FF2B5EF4-FFF2-40B4-BE49-F238E27FC236}">
                <a16:creationId xmlns:a16="http://schemas.microsoft.com/office/drawing/2014/main" id="{C7545819-0F9D-6995-2332-20680B86E856}"/>
              </a:ext>
            </a:extLst>
          </p:cNvPr>
          <p:cNvSpPr>
            <a:spLocks noGrp="1"/>
          </p:cNvSpPr>
          <p:nvPr>
            <p:ph type="sldNum" sz="quarter" idx="12"/>
          </p:nvPr>
        </p:nvSpPr>
        <p:spPr/>
        <p:txBody>
          <a:bodyPr/>
          <a:lstStyle/>
          <a:p>
            <a:fld id="{1BB2FFC8-FBD3-4AB4-8B59-AD7C28D526CF}" type="slidenum">
              <a:rPr lang="nb-NO" smtClean="0"/>
              <a:t>27</a:t>
            </a:fld>
            <a:endParaRPr lang="nb-NO"/>
          </a:p>
        </p:txBody>
      </p:sp>
    </p:spTree>
    <p:extLst>
      <p:ext uri="{BB962C8B-B14F-4D97-AF65-F5344CB8AC3E}">
        <p14:creationId xmlns:p14="http://schemas.microsoft.com/office/powerpoint/2010/main" val="2467617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DFC4964A-B02D-FAE2-E986-1E0B7F8DA5D1}"/>
              </a:ext>
            </a:extLst>
          </p:cNvPr>
          <p:cNvSpPr>
            <a:spLocks noGrp="1"/>
          </p:cNvSpPr>
          <p:nvPr>
            <p:ph type="title"/>
          </p:nvPr>
        </p:nvSpPr>
        <p:spPr>
          <a:xfrm>
            <a:off x="6350798" y="1074179"/>
            <a:ext cx="4825083" cy="738664"/>
          </a:xfrm>
        </p:spPr>
        <p:txBody>
          <a:bodyPr/>
          <a:lstStyle/>
          <a:p>
            <a:r>
              <a:rPr lang="nb-NO"/>
              <a:t>Snakkekort</a:t>
            </a:r>
          </a:p>
        </p:txBody>
      </p:sp>
      <p:sp>
        <p:nvSpPr>
          <p:cNvPr id="3" name="Plassholder for innhold 2">
            <a:extLst>
              <a:ext uri="{FF2B5EF4-FFF2-40B4-BE49-F238E27FC236}">
                <a16:creationId xmlns:a16="http://schemas.microsoft.com/office/drawing/2014/main" id="{73DEE077-8B78-E4E3-9DC8-3BB7A57238F3}"/>
              </a:ext>
            </a:extLst>
          </p:cNvPr>
          <p:cNvSpPr>
            <a:spLocks noGrp="1"/>
          </p:cNvSpPr>
          <p:nvPr>
            <p:ph idx="1"/>
          </p:nvPr>
        </p:nvSpPr>
        <p:spPr/>
        <p:txBody>
          <a:bodyPr/>
          <a:lstStyle/>
          <a:p>
            <a:pPr>
              <a:buFont typeface="Wingdings" panose="05000000000000000000" pitchFamily="2" charset="2"/>
              <a:buChar char="§"/>
            </a:pPr>
            <a:r>
              <a:rPr lang="nb-NO"/>
              <a:t>Snakkekort hjelper deg å få engasjerende og ærlige samtaler om viktige tema</a:t>
            </a:r>
          </a:p>
          <a:p>
            <a:pPr>
              <a:buFont typeface="Wingdings" panose="05000000000000000000" pitchFamily="2" charset="2"/>
              <a:buChar char="§"/>
            </a:pPr>
            <a:r>
              <a:rPr lang="nb-NO"/>
              <a:t>Om rus, mobbing, psykisk helse, russetid og mye mer</a:t>
            </a:r>
          </a:p>
          <a:p>
            <a:pPr>
              <a:buFont typeface="Wingdings" panose="05000000000000000000" pitchFamily="2" charset="2"/>
              <a:buChar char="§"/>
            </a:pPr>
            <a:r>
              <a:rPr lang="nb-NO"/>
              <a:t>Brukt av 40 000 personer i 2023</a:t>
            </a:r>
          </a:p>
          <a:p>
            <a:pPr>
              <a:buFont typeface="Wingdings" panose="05000000000000000000" pitchFamily="2" charset="2"/>
              <a:buChar char="§"/>
            </a:pPr>
            <a:endParaRPr lang="nb-NO"/>
          </a:p>
          <a:p>
            <a:endParaRPr lang="nb-NO"/>
          </a:p>
        </p:txBody>
      </p:sp>
      <p:sp>
        <p:nvSpPr>
          <p:cNvPr id="4" name="Plassholder for lysbildenummer 3">
            <a:extLst>
              <a:ext uri="{FF2B5EF4-FFF2-40B4-BE49-F238E27FC236}">
                <a16:creationId xmlns:a16="http://schemas.microsoft.com/office/drawing/2014/main" id="{23839D85-EAC5-B07C-3F40-51AF86595671}"/>
              </a:ext>
            </a:extLst>
          </p:cNvPr>
          <p:cNvSpPr>
            <a:spLocks noGrp="1"/>
          </p:cNvSpPr>
          <p:nvPr>
            <p:ph type="sldNum" sz="quarter" idx="12"/>
          </p:nvPr>
        </p:nvSpPr>
        <p:spPr/>
        <p:txBody>
          <a:bodyPr/>
          <a:lstStyle/>
          <a:p>
            <a:fld id="{1BB2FFC8-FBD3-4AB4-8B59-AD7C28D526CF}" type="slidenum">
              <a:rPr lang="nb-NO" smtClean="0"/>
              <a:t>28</a:t>
            </a:fld>
            <a:endParaRPr lang="nb-NO"/>
          </a:p>
        </p:txBody>
      </p:sp>
      <p:pic>
        <p:nvPicPr>
          <p:cNvPr id="6" name="Plassholder for bilde 5" descr="Et bilde som inneholder person, klær, Menneskeansikt, innendørs&#10;&#10;Automatisk generert beskrivelse">
            <a:extLst>
              <a:ext uri="{FF2B5EF4-FFF2-40B4-BE49-F238E27FC236}">
                <a16:creationId xmlns:a16="http://schemas.microsoft.com/office/drawing/2014/main" id="{BC6340FB-3E06-107F-AA00-1B4590CB67F5}"/>
              </a:ext>
            </a:extLst>
          </p:cNvPr>
          <p:cNvPicPr>
            <a:picLocks noGrp="1" noChangeAspect="1"/>
          </p:cNvPicPr>
          <p:nvPr>
            <p:ph type="pic" sz="quarter" idx="13"/>
          </p:nvPr>
        </p:nvPicPr>
        <p:blipFill rotWithShape="1">
          <a:blip r:embed="rId2">
            <a:extLst>
              <a:ext uri="{28A0092B-C50C-407E-A947-70E740481C1C}">
                <a14:useLocalDpi xmlns:a14="http://schemas.microsoft.com/office/drawing/2010/main" val="0"/>
              </a:ext>
            </a:extLst>
          </a:blip>
          <a:srcRect l="17010" r="17010"/>
          <a:stretch/>
        </p:blipFill>
        <p:spPr>
          <a:xfrm>
            <a:off x="368300" y="366713"/>
            <a:ext cx="5360988" cy="5362575"/>
          </a:xfrm>
          <a:prstGeom prst="rect">
            <a:avLst/>
          </a:prstGeom>
          <a:noFill/>
        </p:spPr>
      </p:pic>
    </p:spTree>
    <p:extLst>
      <p:ext uri="{BB962C8B-B14F-4D97-AF65-F5344CB8AC3E}">
        <p14:creationId xmlns:p14="http://schemas.microsoft.com/office/powerpoint/2010/main" val="310056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6D353D9-3B3A-80F1-44B4-06312669D458}"/>
              </a:ext>
            </a:extLst>
          </p:cNvPr>
          <p:cNvSpPr>
            <a:spLocks noGrp="1"/>
          </p:cNvSpPr>
          <p:nvPr>
            <p:ph type="title"/>
          </p:nvPr>
        </p:nvSpPr>
        <p:spPr/>
        <p:txBody>
          <a:bodyPr/>
          <a:lstStyle/>
          <a:p>
            <a:pPr algn="ctr"/>
            <a:r>
              <a:rPr lang="nb-NO"/>
              <a:t>Snakkekort for ungdomsforeldre</a:t>
            </a:r>
          </a:p>
        </p:txBody>
      </p:sp>
      <p:sp>
        <p:nvSpPr>
          <p:cNvPr id="4" name="Plassholder for lysbildenummer 3">
            <a:extLst>
              <a:ext uri="{FF2B5EF4-FFF2-40B4-BE49-F238E27FC236}">
                <a16:creationId xmlns:a16="http://schemas.microsoft.com/office/drawing/2014/main" id="{6F21E98A-5F5B-4A9C-A123-801BC2D76C9F}"/>
              </a:ext>
            </a:extLst>
          </p:cNvPr>
          <p:cNvSpPr>
            <a:spLocks noGrp="1"/>
          </p:cNvSpPr>
          <p:nvPr>
            <p:ph type="sldNum" sz="quarter" idx="12"/>
          </p:nvPr>
        </p:nvSpPr>
        <p:spPr/>
        <p:txBody>
          <a:bodyPr/>
          <a:lstStyle/>
          <a:p>
            <a:fld id="{1BB2FFC8-FBD3-4AB4-8B59-AD7C28D526CF}" type="slidenum">
              <a:rPr lang="nb-NO" smtClean="0"/>
              <a:t>29</a:t>
            </a:fld>
            <a:endParaRPr lang="nb-NO"/>
          </a:p>
        </p:txBody>
      </p:sp>
      <p:pic>
        <p:nvPicPr>
          <p:cNvPr id="1026" name="Picture 2">
            <a:extLst>
              <a:ext uri="{FF2B5EF4-FFF2-40B4-BE49-F238E27FC236}">
                <a16:creationId xmlns:a16="http://schemas.microsoft.com/office/drawing/2014/main" id="{E7F94EF9-4D83-51CC-D479-07CBA6628A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16884" y="2313855"/>
            <a:ext cx="2958231" cy="2958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327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83EF200-8145-4253-8A81-9C29B64C40C9}"/>
              </a:ext>
            </a:extLst>
          </p:cNvPr>
          <p:cNvSpPr>
            <a:spLocks noGrp="1"/>
          </p:cNvSpPr>
          <p:nvPr>
            <p:ph type="title"/>
          </p:nvPr>
        </p:nvSpPr>
        <p:spPr/>
        <p:txBody>
          <a:bodyPr/>
          <a:lstStyle/>
          <a:p>
            <a:r>
              <a:rPr lang="nb-NO"/>
              <a:t>Dagens tema </a:t>
            </a:r>
          </a:p>
        </p:txBody>
      </p:sp>
      <p:sp>
        <p:nvSpPr>
          <p:cNvPr id="3" name="Plassholder for innhold 2">
            <a:extLst>
              <a:ext uri="{FF2B5EF4-FFF2-40B4-BE49-F238E27FC236}">
                <a16:creationId xmlns:a16="http://schemas.microsoft.com/office/drawing/2014/main" id="{2A72E44C-C2AA-4F1D-B4C9-056186A8F524}"/>
              </a:ext>
            </a:extLst>
          </p:cNvPr>
          <p:cNvSpPr>
            <a:spLocks noGrp="1"/>
          </p:cNvSpPr>
          <p:nvPr>
            <p:ph idx="1"/>
          </p:nvPr>
        </p:nvSpPr>
        <p:spPr/>
        <p:txBody>
          <a:bodyPr vert="horz" lIns="0" tIns="0" rIns="0" bIns="0" rtlCol="0" anchor="t">
            <a:normAutofit/>
          </a:bodyPr>
          <a:lstStyle/>
          <a:p>
            <a:pPr marL="264795" indent="-264795"/>
            <a:r>
              <a:rPr lang="nb-NO" dirty="0"/>
              <a:t>Rusbruk og trender blant ungdom</a:t>
            </a:r>
          </a:p>
          <a:p>
            <a:pPr marL="264795" indent="-264795"/>
            <a:r>
              <a:rPr lang="nb-NO" dirty="0"/>
              <a:t>Hvordan snakke om rus med andre foreldre</a:t>
            </a:r>
            <a:endParaRPr lang="nb-NO" dirty="0">
              <a:cs typeface="Arial"/>
            </a:endParaRPr>
          </a:p>
          <a:p>
            <a:pPr marL="264795" indent="-264795"/>
            <a:r>
              <a:rPr lang="nb-NO" dirty="0">
                <a:cs typeface="Arial"/>
              </a:rPr>
              <a:t>Tips til deg som forelder</a:t>
            </a:r>
          </a:p>
          <a:p>
            <a:pPr marL="264795" indent="-264795"/>
            <a:endParaRPr lang="nb-NO">
              <a:cs typeface="Arial"/>
            </a:endParaRPr>
          </a:p>
        </p:txBody>
      </p:sp>
      <p:sp>
        <p:nvSpPr>
          <p:cNvPr id="4" name="Plassholder for lysbildenummer 3">
            <a:extLst>
              <a:ext uri="{FF2B5EF4-FFF2-40B4-BE49-F238E27FC236}">
                <a16:creationId xmlns:a16="http://schemas.microsoft.com/office/drawing/2014/main" id="{7C8CE3A0-CFC9-4A21-881F-2360F718A429}"/>
              </a:ext>
            </a:extLst>
          </p:cNvPr>
          <p:cNvSpPr>
            <a:spLocks noGrp="1"/>
          </p:cNvSpPr>
          <p:nvPr>
            <p:ph type="sldNum" sz="quarter" idx="12"/>
          </p:nvPr>
        </p:nvSpPr>
        <p:spPr/>
        <p:txBody>
          <a:bodyPr/>
          <a:lstStyle/>
          <a:p>
            <a:fld id="{1BB2FFC8-FBD3-4AB4-8B59-AD7C28D526CF}" type="slidenum">
              <a:rPr lang="nb-NO" smtClean="0"/>
              <a:t>3</a:t>
            </a:fld>
            <a:endParaRPr lang="nb-NO"/>
          </a:p>
        </p:txBody>
      </p:sp>
      <p:pic>
        <p:nvPicPr>
          <p:cNvPr id="6" name="Bilde 5" descr="Et bilde som inneholder Grafikk, sketch, tegning, kunst&#10;&#10;Automatisk generert beskrivelse">
            <a:extLst>
              <a:ext uri="{FF2B5EF4-FFF2-40B4-BE49-F238E27FC236}">
                <a16:creationId xmlns:a16="http://schemas.microsoft.com/office/drawing/2014/main" id="{2D14A049-1A7D-C448-4311-FDBCF02818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71926" y="645364"/>
            <a:ext cx="4402124" cy="4399794"/>
          </a:xfrm>
          <a:prstGeom prst="rect">
            <a:avLst/>
          </a:prstGeom>
        </p:spPr>
      </p:pic>
    </p:spTree>
    <p:extLst>
      <p:ext uri="{BB962C8B-B14F-4D97-AF65-F5344CB8AC3E}">
        <p14:creationId xmlns:p14="http://schemas.microsoft.com/office/powerpoint/2010/main" val="14592422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8992CEC-DC8D-DC37-17A4-0D15FA539B89}"/>
              </a:ext>
            </a:extLst>
          </p:cNvPr>
          <p:cNvSpPr>
            <a:spLocks noGrp="1"/>
          </p:cNvSpPr>
          <p:nvPr>
            <p:ph type="title"/>
          </p:nvPr>
        </p:nvSpPr>
        <p:spPr>
          <a:xfrm>
            <a:off x="1015327" y="673166"/>
            <a:ext cx="10160554" cy="369332"/>
          </a:xfrm>
        </p:spPr>
        <p:txBody>
          <a:bodyPr/>
          <a:lstStyle/>
          <a:p>
            <a:r>
              <a:rPr lang="nb-NO" sz="2400"/>
              <a:t>Video: Til deg med barn på ungdomskolen. Om foreldre, barn og alkohol.</a:t>
            </a:r>
          </a:p>
        </p:txBody>
      </p:sp>
      <p:sp>
        <p:nvSpPr>
          <p:cNvPr id="4" name="Plassholder for lysbildenummer 3">
            <a:extLst>
              <a:ext uri="{FF2B5EF4-FFF2-40B4-BE49-F238E27FC236}">
                <a16:creationId xmlns:a16="http://schemas.microsoft.com/office/drawing/2014/main" id="{38817166-E3C9-CF7F-2AC9-6D1A64FFED5D}"/>
              </a:ext>
            </a:extLst>
          </p:cNvPr>
          <p:cNvSpPr>
            <a:spLocks noGrp="1"/>
          </p:cNvSpPr>
          <p:nvPr>
            <p:ph type="sldNum" sz="quarter" idx="12"/>
          </p:nvPr>
        </p:nvSpPr>
        <p:spPr/>
        <p:txBody>
          <a:bodyPr/>
          <a:lstStyle/>
          <a:p>
            <a:fld id="{1BB2FFC8-FBD3-4AB4-8B59-AD7C28D526CF}" type="slidenum">
              <a:rPr lang="nb-NO" smtClean="0"/>
              <a:t>30</a:t>
            </a:fld>
            <a:endParaRPr lang="nb-NO"/>
          </a:p>
        </p:txBody>
      </p:sp>
      <p:sp>
        <p:nvSpPr>
          <p:cNvPr id="3" name="Plassholder for innhold 2">
            <a:extLst>
              <a:ext uri="{FF2B5EF4-FFF2-40B4-BE49-F238E27FC236}">
                <a16:creationId xmlns:a16="http://schemas.microsoft.com/office/drawing/2014/main" id="{C43ADAD2-1750-417C-CDB5-5033768C071B}"/>
              </a:ext>
            </a:extLst>
          </p:cNvPr>
          <p:cNvSpPr>
            <a:spLocks noGrp="1"/>
          </p:cNvSpPr>
          <p:nvPr>
            <p:ph idx="1"/>
          </p:nvPr>
        </p:nvSpPr>
        <p:spPr/>
        <p:txBody>
          <a:bodyPr/>
          <a:lstStyle/>
          <a:p>
            <a:endParaRPr lang="nb-NO"/>
          </a:p>
        </p:txBody>
      </p:sp>
      <p:pic>
        <p:nvPicPr>
          <p:cNvPr id="8" name="Media på Internett 7" title="Til deg med barn på ungdomskolen. Om foreldre, barn og alkohol.">
            <a:hlinkClick r:id="" action="ppaction://media"/>
            <a:extLst>
              <a:ext uri="{FF2B5EF4-FFF2-40B4-BE49-F238E27FC236}">
                <a16:creationId xmlns:a16="http://schemas.microsoft.com/office/drawing/2014/main" id="{AA72D893-FA9C-98F1-5249-2A9E47B4D90C}"/>
              </a:ext>
            </a:extLst>
          </p:cNvPr>
          <p:cNvPicPr>
            <a:picLocks noRot="1" noChangeAspect="1"/>
          </p:cNvPicPr>
          <p:nvPr>
            <a:videoFile r:link="rId1"/>
          </p:nvPr>
        </p:nvPicPr>
        <p:blipFill>
          <a:blip r:embed="rId4"/>
          <a:stretch>
            <a:fillRect/>
          </a:stretch>
        </p:blipFill>
        <p:spPr>
          <a:xfrm>
            <a:off x="2107925" y="1448025"/>
            <a:ext cx="7975358" cy="4506077"/>
          </a:xfrm>
          <a:prstGeom prst="rect">
            <a:avLst/>
          </a:prstGeom>
        </p:spPr>
      </p:pic>
    </p:spTree>
    <p:extLst>
      <p:ext uri="{BB962C8B-B14F-4D97-AF65-F5344CB8AC3E}">
        <p14:creationId xmlns:p14="http://schemas.microsoft.com/office/powerpoint/2010/main" val="1275684721"/>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A0438541-3140-8F95-4526-1BA7C67D79E0}"/>
              </a:ext>
            </a:extLst>
          </p:cNvPr>
          <p:cNvSpPr>
            <a:spLocks noGrp="1"/>
          </p:cNvSpPr>
          <p:nvPr>
            <p:ph type="sldNum" sz="quarter" idx="12"/>
          </p:nvPr>
        </p:nvSpPr>
        <p:spPr/>
        <p:txBody>
          <a:bodyPr/>
          <a:lstStyle/>
          <a:p>
            <a:fld id="{1BB2FFC8-FBD3-4AB4-8B59-AD7C28D526CF}" type="slidenum">
              <a:rPr lang="nb-NO" smtClean="0"/>
              <a:t>31</a:t>
            </a:fld>
            <a:endParaRPr lang="nb-NO"/>
          </a:p>
        </p:txBody>
      </p:sp>
      <p:sp>
        <p:nvSpPr>
          <p:cNvPr id="4" name="Tittel 3">
            <a:extLst>
              <a:ext uri="{FF2B5EF4-FFF2-40B4-BE49-F238E27FC236}">
                <a16:creationId xmlns:a16="http://schemas.microsoft.com/office/drawing/2014/main" id="{28256145-03BF-F18D-4E68-F8D5FB986C2E}"/>
              </a:ext>
            </a:extLst>
          </p:cNvPr>
          <p:cNvSpPr>
            <a:spLocks noGrp="1"/>
          </p:cNvSpPr>
          <p:nvPr>
            <p:ph type="ctrTitle"/>
          </p:nvPr>
        </p:nvSpPr>
        <p:spPr/>
        <p:txBody>
          <a:bodyPr/>
          <a:lstStyle/>
          <a:p>
            <a:r>
              <a:rPr lang="nb-NO">
                <a:solidFill>
                  <a:srgbClr val="052766"/>
                </a:solidFill>
              </a:rPr>
              <a:t>Snakk sammen om filmen</a:t>
            </a:r>
          </a:p>
        </p:txBody>
      </p:sp>
    </p:spTree>
    <p:extLst>
      <p:ext uri="{BB962C8B-B14F-4D97-AF65-F5344CB8AC3E}">
        <p14:creationId xmlns:p14="http://schemas.microsoft.com/office/powerpoint/2010/main" val="14883575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A9469AE-54D1-FCDB-9590-38F804491D92}"/>
              </a:ext>
            </a:extLst>
          </p:cNvPr>
          <p:cNvSpPr>
            <a:spLocks noGrp="1"/>
          </p:cNvSpPr>
          <p:nvPr>
            <p:ph type="ctrTitle"/>
          </p:nvPr>
        </p:nvSpPr>
        <p:spPr>
          <a:xfrm>
            <a:off x="1524000" y="2813447"/>
            <a:ext cx="9144000" cy="1231106"/>
          </a:xfrm>
        </p:spPr>
        <p:txBody>
          <a:bodyPr/>
          <a:lstStyle/>
          <a:p>
            <a:r>
              <a:rPr lang="nb-NO"/>
              <a:t>Foreldrevettregler</a:t>
            </a:r>
            <a:br>
              <a:rPr lang="nb-NO"/>
            </a:br>
            <a:r>
              <a:rPr lang="nb-NO" sz="3200"/>
              <a:t>Seks tips til deg som forelder/foresatt</a:t>
            </a:r>
          </a:p>
        </p:txBody>
      </p:sp>
      <p:sp>
        <p:nvSpPr>
          <p:cNvPr id="3" name="Plassholder for lysbildenummer 2">
            <a:extLst>
              <a:ext uri="{FF2B5EF4-FFF2-40B4-BE49-F238E27FC236}">
                <a16:creationId xmlns:a16="http://schemas.microsoft.com/office/drawing/2014/main" id="{969ABABD-7E9C-FDCE-05B8-EF1D0F7E0CEB}"/>
              </a:ext>
            </a:extLst>
          </p:cNvPr>
          <p:cNvSpPr>
            <a:spLocks noGrp="1"/>
          </p:cNvSpPr>
          <p:nvPr>
            <p:ph type="sldNum" sz="quarter" idx="12"/>
          </p:nvPr>
        </p:nvSpPr>
        <p:spPr/>
        <p:txBody>
          <a:bodyPr/>
          <a:lstStyle/>
          <a:p>
            <a:fld id="{1BB2FFC8-FBD3-4AB4-8B59-AD7C28D526CF}" type="slidenum">
              <a:rPr lang="nb-NO" dirty="0" smtClean="0"/>
              <a:t>32</a:t>
            </a:fld>
            <a:endParaRPr lang="nb-NO"/>
          </a:p>
        </p:txBody>
      </p:sp>
    </p:spTree>
    <p:extLst>
      <p:ext uri="{BB962C8B-B14F-4D97-AF65-F5344CB8AC3E}">
        <p14:creationId xmlns:p14="http://schemas.microsoft.com/office/powerpoint/2010/main" val="3908026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klær, utendørs, person, tre&#10;&#10;Automatisk generert beskrivelse">
            <a:extLst>
              <a:ext uri="{FF2B5EF4-FFF2-40B4-BE49-F238E27FC236}">
                <a16:creationId xmlns:a16="http://schemas.microsoft.com/office/drawing/2014/main" id="{8E350478-3F7B-B883-195A-54559A6E2AED}"/>
              </a:ext>
            </a:extLst>
          </p:cNvPr>
          <p:cNvPicPr>
            <a:picLocks noChangeAspect="1"/>
          </p:cNvPicPr>
          <p:nvPr/>
        </p:nvPicPr>
        <p:blipFill rotWithShape="1">
          <a:blip r:embed="rId3">
            <a:extLst>
              <a:ext uri="{28A0092B-C50C-407E-A947-70E740481C1C}">
                <a14:useLocalDpi xmlns:a14="http://schemas.microsoft.com/office/drawing/2010/main" val="0"/>
              </a:ext>
            </a:extLst>
          </a:blip>
          <a:srcRect b="24219"/>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33</a:t>
            </a:fld>
            <a:endParaRPr lang="nb-NO"/>
          </a:p>
        </p:txBody>
      </p:sp>
      <p:sp>
        <p:nvSpPr>
          <p:cNvPr id="8" name="Plassholder for innhold 2">
            <a:extLst>
              <a:ext uri="{FF2B5EF4-FFF2-40B4-BE49-F238E27FC236}">
                <a16:creationId xmlns:a16="http://schemas.microsoft.com/office/drawing/2014/main" id="{5004EDF0-EE5B-46CF-9D6E-7BA697D9ECB0}"/>
              </a:ext>
            </a:extLst>
          </p:cNvPr>
          <p:cNvSpPr>
            <a:spLocks noGrp="1"/>
          </p:cNvSpPr>
          <p:nvPr/>
        </p:nvSpPr>
        <p:spPr>
          <a:xfrm>
            <a:off x="1024277" y="3770880"/>
            <a:ext cx="10143446" cy="2263434"/>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Bygg relasjon i «fredstid». Vær åpen, trygg, nysgjerrig. Da er det lettere å snakke sammen når ting blir vanskelig.</a:t>
            </a:r>
          </a:p>
          <a:p>
            <a:pPr>
              <a:buFont typeface="Arial" panose="020B0604020202020204" pitchFamily="34" charset="0"/>
              <a:buChar char="•"/>
            </a:pPr>
            <a:endParaRPr lang="nb-NO"/>
          </a:p>
          <a:p>
            <a:endParaRPr lang="nb-NO"/>
          </a:p>
          <a:p>
            <a:endParaRPr lang="nb-NO"/>
          </a:p>
        </p:txBody>
      </p:sp>
      <p:sp>
        <p:nvSpPr>
          <p:cNvPr id="9" name="Tittel 1">
            <a:extLst>
              <a:ext uri="{FF2B5EF4-FFF2-40B4-BE49-F238E27FC236}">
                <a16:creationId xmlns:a16="http://schemas.microsoft.com/office/drawing/2014/main" id="{14176BAA-1721-490F-A2FA-C1E30ED74EFE}"/>
              </a:ext>
            </a:extLst>
          </p:cNvPr>
          <p:cNvSpPr>
            <a:spLocks noGrp="1"/>
          </p:cNvSpPr>
          <p:nvPr/>
        </p:nvSpPr>
        <p:spPr>
          <a:xfrm>
            <a:off x="485331" y="399800"/>
            <a:ext cx="6633926" cy="8477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1. Snakk med tenåringen</a:t>
            </a:r>
          </a:p>
        </p:txBody>
      </p:sp>
    </p:spTree>
    <p:extLst>
      <p:ext uri="{BB962C8B-B14F-4D97-AF65-F5344CB8AC3E}">
        <p14:creationId xmlns:p14="http://schemas.microsoft.com/office/powerpoint/2010/main" val="4446402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utendørs, klær, sko, person&#10;&#10;Automatisk generert beskrivelse">
            <a:extLst>
              <a:ext uri="{FF2B5EF4-FFF2-40B4-BE49-F238E27FC236}">
                <a16:creationId xmlns:a16="http://schemas.microsoft.com/office/drawing/2014/main" id="{B2EA8C22-7FF9-7AA1-4CAD-83EF50A51222}"/>
              </a:ext>
            </a:extLst>
          </p:cNvPr>
          <p:cNvPicPr>
            <a:picLocks noChangeAspect="1"/>
          </p:cNvPicPr>
          <p:nvPr/>
        </p:nvPicPr>
        <p:blipFill rotWithShape="1">
          <a:blip r:embed="rId3">
            <a:extLst>
              <a:ext uri="{28A0092B-C50C-407E-A947-70E740481C1C}">
                <a14:useLocalDpi xmlns:a14="http://schemas.microsoft.com/office/drawing/2010/main" val="0"/>
              </a:ext>
            </a:extLst>
          </a:blip>
          <a:srcRect t="17530" b="8400"/>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34</a:t>
            </a:fld>
            <a:endParaRPr lang="nb-NO"/>
          </a:p>
        </p:txBody>
      </p:sp>
      <p:sp>
        <p:nvSpPr>
          <p:cNvPr id="5" name="Plassholder for innhold 2">
            <a:extLst>
              <a:ext uri="{FF2B5EF4-FFF2-40B4-BE49-F238E27FC236}">
                <a16:creationId xmlns:a16="http://schemas.microsoft.com/office/drawing/2014/main" id="{6B5786C3-E1E5-B3D9-58D0-B2F1927BCBBD}"/>
              </a:ext>
            </a:extLst>
          </p:cNvPr>
          <p:cNvSpPr>
            <a:spLocks noGrp="1"/>
          </p:cNvSpPr>
          <p:nvPr/>
        </p:nvSpPr>
        <p:spPr>
          <a:xfrm>
            <a:off x="4223175" y="4484913"/>
            <a:ext cx="8382482" cy="1383041"/>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F7F5F2"/>
                </a:solidFill>
                <a:effectLst/>
                <a:highlight>
                  <a:srgbClr val="052766"/>
                </a:highlight>
                <a:latin typeface="Work Sans" pitchFamily="2" charset="0"/>
              </a:rPr>
              <a:t>Tenk over hvor og hvordan du oppbevarer alkohol hjemme. Vær også obs på voksnes alkoholbruk når barn og unge er til stede.</a:t>
            </a:r>
            <a:endParaRPr lang="nb-NO">
              <a:solidFill>
                <a:srgbClr val="F7F5F2"/>
              </a:solidFill>
              <a:highlight>
                <a:srgbClr val="052766"/>
              </a:highlight>
            </a:endParaRPr>
          </a:p>
          <a:p>
            <a:endParaRPr lang="nb-NO">
              <a:solidFill>
                <a:srgbClr val="F7F5F2"/>
              </a:solidFill>
              <a:highlight>
                <a:srgbClr val="052766"/>
              </a:highlight>
            </a:endParaRPr>
          </a:p>
          <a:p>
            <a:endParaRPr lang="nb-NO">
              <a:solidFill>
                <a:srgbClr val="F7F5F2"/>
              </a:solidFill>
              <a:highlight>
                <a:srgbClr val="052766"/>
              </a:highlight>
            </a:endParaRPr>
          </a:p>
        </p:txBody>
      </p:sp>
      <p:sp>
        <p:nvSpPr>
          <p:cNvPr id="6" name="Tittel 1">
            <a:extLst>
              <a:ext uri="{FF2B5EF4-FFF2-40B4-BE49-F238E27FC236}">
                <a16:creationId xmlns:a16="http://schemas.microsoft.com/office/drawing/2014/main" id="{6973247E-70F5-ED76-2E9F-C578CBD8F27A}"/>
              </a:ext>
            </a:extLst>
          </p:cNvPr>
          <p:cNvSpPr>
            <a:spLocks noGrp="1"/>
          </p:cNvSpPr>
          <p:nvPr/>
        </p:nvSpPr>
        <p:spPr>
          <a:xfrm>
            <a:off x="3282959" y="301681"/>
            <a:ext cx="8821954" cy="7936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F7F5F2"/>
                </a:solidFill>
                <a:highlight>
                  <a:srgbClr val="052766"/>
                </a:highlight>
              </a:rPr>
              <a:t>2. Ikke gi ungdommen din alkohol</a:t>
            </a:r>
          </a:p>
        </p:txBody>
      </p:sp>
    </p:spTree>
    <p:extLst>
      <p:ext uri="{BB962C8B-B14F-4D97-AF65-F5344CB8AC3E}">
        <p14:creationId xmlns:p14="http://schemas.microsoft.com/office/powerpoint/2010/main" val="9175938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35</a:t>
            </a:fld>
            <a:endParaRPr lang="nb-NO"/>
          </a:p>
        </p:txBody>
      </p:sp>
      <p:pic>
        <p:nvPicPr>
          <p:cNvPr id="3" name="Bilde 2" descr="Et bilde som inneholder Menneskeansikt, person, klær, skjerf&#10;&#10;Automatisk generert beskrivelse">
            <a:extLst>
              <a:ext uri="{FF2B5EF4-FFF2-40B4-BE49-F238E27FC236}">
                <a16:creationId xmlns:a16="http://schemas.microsoft.com/office/drawing/2014/main" id="{FBCC1336-A324-54DF-2123-D74E93BC71E1}"/>
              </a:ext>
            </a:extLst>
          </p:cNvPr>
          <p:cNvPicPr>
            <a:picLocks noChangeAspect="1"/>
          </p:cNvPicPr>
          <p:nvPr/>
        </p:nvPicPr>
        <p:blipFill rotWithShape="1">
          <a:blip r:embed="rId3">
            <a:extLst>
              <a:ext uri="{28A0092B-C50C-407E-A947-70E740481C1C}">
                <a14:useLocalDpi xmlns:a14="http://schemas.microsoft.com/office/drawing/2010/main" val="0"/>
              </a:ext>
            </a:extLst>
          </a:blip>
          <a:srcRect t="12338" b="12854"/>
          <a:stretch/>
        </p:blipFill>
        <p:spPr>
          <a:xfrm>
            <a:off x="0" y="0"/>
            <a:ext cx="12192000" cy="6083300"/>
          </a:xfrm>
          <a:prstGeom prst="rect">
            <a:avLst/>
          </a:prstGeom>
        </p:spPr>
      </p:pic>
      <p:sp>
        <p:nvSpPr>
          <p:cNvPr id="5" name="Tittel 1">
            <a:extLst>
              <a:ext uri="{FF2B5EF4-FFF2-40B4-BE49-F238E27FC236}">
                <a16:creationId xmlns:a16="http://schemas.microsoft.com/office/drawing/2014/main" id="{A41C84FD-FD64-D776-7D3C-819680A67690}"/>
              </a:ext>
            </a:extLst>
          </p:cNvPr>
          <p:cNvSpPr>
            <a:spLocks noGrp="1"/>
          </p:cNvSpPr>
          <p:nvPr/>
        </p:nvSpPr>
        <p:spPr>
          <a:xfrm>
            <a:off x="953417" y="348665"/>
            <a:ext cx="4825083" cy="8520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3. Vær tilgjengelig</a:t>
            </a:r>
          </a:p>
        </p:txBody>
      </p:sp>
      <p:sp>
        <p:nvSpPr>
          <p:cNvPr id="2" name="Plassholder for innhold 2">
            <a:extLst>
              <a:ext uri="{FF2B5EF4-FFF2-40B4-BE49-F238E27FC236}">
                <a16:creationId xmlns:a16="http://schemas.microsoft.com/office/drawing/2014/main" id="{EC3AB4FB-8E2D-F39D-A48E-4898560D75BF}"/>
              </a:ext>
            </a:extLst>
          </p:cNvPr>
          <p:cNvSpPr>
            <a:spLocks noGrp="1"/>
          </p:cNvSpPr>
          <p:nvPr/>
        </p:nvSpPr>
        <p:spPr>
          <a:xfrm>
            <a:off x="7610134" y="1513115"/>
            <a:ext cx="4385923" cy="4270828"/>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Ta alltid telefonen når tenåringen din ringer – selv om det er midt på natta. Hold deg gjerne edru så du kan kjøre og hente barnet ditt om de har vært på fest.</a:t>
            </a:r>
          </a:p>
          <a:p>
            <a:pPr>
              <a:buFont typeface="Arial" panose="020B0604020202020204" pitchFamily="34" charset="0"/>
              <a:buChar char="•"/>
            </a:pPr>
            <a:endParaRPr lang="nb-NO"/>
          </a:p>
          <a:p>
            <a:endParaRPr lang="nb-NO"/>
          </a:p>
          <a:p>
            <a:endParaRPr lang="nb-NO"/>
          </a:p>
        </p:txBody>
      </p:sp>
    </p:spTree>
    <p:extLst>
      <p:ext uri="{BB962C8B-B14F-4D97-AF65-F5344CB8AC3E}">
        <p14:creationId xmlns:p14="http://schemas.microsoft.com/office/powerpoint/2010/main" val="35231518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36</a:t>
            </a:fld>
            <a:endParaRPr lang="nb-NO"/>
          </a:p>
        </p:txBody>
      </p:sp>
      <p:pic>
        <p:nvPicPr>
          <p:cNvPr id="3" name="Bilde 2" descr="Et bilde som inneholder Menneskeansikt, person, klær, utendørs&#10;&#10;Automatisk generert beskrivelse">
            <a:extLst>
              <a:ext uri="{FF2B5EF4-FFF2-40B4-BE49-F238E27FC236}">
                <a16:creationId xmlns:a16="http://schemas.microsoft.com/office/drawing/2014/main" id="{36EDD957-41D6-B589-B20B-0CDD0B807754}"/>
              </a:ext>
            </a:extLst>
          </p:cNvPr>
          <p:cNvPicPr>
            <a:picLocks noChangeAspect="1"/>
          </p:cNvPicPr>
          <p:nvPr/>
        </p:nvPicPr>
        <p:blipFill rotWithShape="1">
          <a:blip r:embed="rId3">
            <a:extLst>
              <a:ext uri="{28A0092B-C50C-407E-A947-70E740481C1C}">
                <a14:useLocalDpi xmlns:a14="http://schemas.microsoft.com/office/drawing/2010/main" val="0"/>
              </a:ext>
            </a:extLst>
          </a:blip>
          <a:srcRect t="1" b="25312"/>
          <a:stretch/>
        </p:blipFill>
        <p:spPr>
          <a:xfrm>
            <a:off x="0" y="0"/>
            <a:ext cx="12192000" cy="6070600"/>
          </a:xfrm>
          <a:prstGeom prst="rect">
            <a:avLst/>
          </a:prstGeom>
        </p:spPr>
      </p:pic>
      <p:sp>
        <p:nvSpPr>
          <p:cNvPr id="5" name="Plassholder for innhold 2">
            <a:extLst>
              <a:ext uri="{FF2B5EF4-FFF2-40B4-BE49-F238E27FC236}">
                <a16:creationId xmlns:a16="http://schemas.microsoft.com/office/drawing/2014/main" id="{726E9572-DE7D-789B-F4C6-1867178AD34F}"/>
              </a:ext>
            </a:extLst>
          </p:cNvPr>
          <p:cNvSpPr>
            <a:spLocks noGrp="1"/>
          </p:cNvSpPr>
          <p:nvPr/>
        </p:nvSpPr>
        <p:spPr>
          <a:xfrm>
            <a:off x="304316" y="4192350"/>
            <a:ext cx="10450769" cy="2263434"/>
          </a:xfrm>
          <a:prstGeom prst="rect">
            <a:avLst/>
          </a:prstGeom>
        </p:spPr>
        <p:txBody>
          <a:bodyPr vert="horz" lIns="91440" tIns="45720" rIns="91440" bIns="45720" rtlCol="0" anchor="t">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a:solidFill>
                  <a:srgbClr val="052766"/>
                </a:solidFill>
                <a:highlight>
                  <a:srgbClr val="F7F5F2"/>
                </a:highlight>
                <a:latin typeface="Work Sans"/>
              </a:rPr>
              <a:t>om</a:t>
            </a:r>
            <a:r>
              <a:rPr lang="nb-NO" b="0" i="0" dirty="0">
                <a:solidFill>
                  <a:srgbClr val="052766"/>
                </a:solidFill>
                <a:effectLst/>
                <a:highlight>
                  <a:srgbClr val="F7F5F2"/>
                </a:highlight>
                <a:latin typeface="Work Sans"/>
              </a:rPr>
              <a:t> felles mål og grenser. Allier deg med andre foreldre om hva som er greit og ikke. Det er ikke så farlig om noen gjør det annerledes, men det kan være enklere dersom flertallet av foreldrene har noen felles regler.</a:t>
            </a:r>
            <a:endParaRPr lang="nb-NO" dirty="0">
              <a:solidFill>
                <a:srgbClr val="052766"/>
              </a:solidFill>
              <a:latin typeface="Work Sans"/>
            </a:endParaRPr>
          </a:p>
          <a:p>
            <a:endParaRPr lang="nb-NO">
              <a:solidFill>
                <a:srgbClr val="052766"/>
              </a:solidFill>
            </a:endParaRPr>
          </a:p>
          <a:p>
            <a:endParaRPr lang="nb-NO">
              <a:solidFill>
                <a:srgbClr val="052766"/>
              </a:solidFill>
            </a:endParaRPr>
          </a:p>
        </p:txBody>
      </p:sp>
      <p:sp>
        <p:nvSpPr>
          <p:cNvPr id="6" name="Tittel 1">
            <a:extLst>
              <a:ext uri="{FF2B5EF4-FFF2-40B4-BE49-F238E27FC236}">
                <a16:creationId xmlns:a16="http://schemas.microsoft.com/office/drawing/2014/main" id="{1110C870-C123-AFAA-BC69-D2EF3B2A9396}"/>
              </a:ext>
            </a:extLst>
          </p:cNvPr>
          <p:cNvSpPr>
            <a:spLocks noGrp="1"/>
          </p:cNvSpPr>
          <p:nvPr/>
        </p:nvSpPr>
        <p:spPr>
          <a:xfrm>
            <a:off x="4621902" y="130628"/>
            <a:ext cx="7483012" cy="9460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052766"/>
                </a:solidFill>
                <a:highlight>
                  <a:srgbClr val="F7F5F2"/>
                </a:highlight>
              </a:rPr>
              <a:t>4. Snakk med andre foreldre</a:t>
            </a:r>
          </a:p>
        </p:txBody>
      </p:sp>
    </p:spTree>
    <p:extLst>
      <p:ext uri="{BB962C8B-B14F-4D97-AF65-F5344CB8AC3E}">
        <p14:creationId xmlns:p14="http://schemas.microsoft.com/office/powerpoint/2010/main" val="2443637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descr="Et bilde som inneholder person, Menneskeansikt, klær, innendørs&#10;&#10;Automatisk generert beskrivelse">
            <a:extLst>
              <a:ext uri="{FF2B5EF4-FFF2-40B4-BE49-F238E27FC236}">
                <a16:creationId xmlns:a16="http://schemas.microsoft.com/office/drawing/2014/main" id="{70F58383-40C9-8D9E-E744-95225CCED2B0}"/>
              </a:ext>
            </a:extLst>
          </p:cNvPr>
          <p:cNvPicPr>
            <a:picLocks noChangeAspect="1"/>
          </p:cNvPicPr>
          <p:nvPr/>
        </p:nvPicPr>
        <p:blipFill rotWithShape="1">
          <a:blip r:embed="rId3">
            <a:extLst>
              <a:ext uri="{28A0092B-C50C-407E-A947-70E740481C1C}">
                <a14:useLocalDpi xmlns:a14="http://schemas.microsoft.com/office/drawing/2010/main" val="0"/>
              </a:ext>
            </a:extLst>
          </a:blip>
          <a:srcRect t="9643" b="14576"/>
          <a:stretch/>
        </p:blipFill>
        <p:spPr>
          <a:xfrm>
            <a:off x="0" y="0"/>
            <a:ext cx="12192000" cy="6159500"/>
          </a:xfrm>
          <a:prstGeom prst="rect">
            <a:avLst/>
          </a:prstGeom>
        </p:spPr>
      </p:pic>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37</a:t>
            </a:fld>
            <a:endParaRPr lang="nb-NO"/>
          </a:p>
        </p:txBody>
      </p:sp>
      <p:sp>
        <p:nvSpPr>
          <p:cNvPr id="5" name="Plassholder for innhold 2">
            <a:extLst>
              <a:ext uri="{FF2B5EF4-FFF2-40B4-BE49-F238E27FC236}">
                <a16:creationId xmlns:a16="http://schemas.microsoft.com/office/drawing/2014/main" id="{E78936DB-C61B-5167-8725-A0FDF723BC76}"/>
              </a:ext>
            </a:extLst>
          </p:cNvPr>
          <p:cNvSpPr>
            <a:spLocks noGrp="1"/>
          </p:cNvSpPr>
          <p:nvPr/>
        </p:nvSpPr>
        <p:spPr>
          <a:xfrm>
            <a:off x="354703" y="1262743"/>
            <a:ext cx="4032240" cy="4321628"/>
          </a:xfrm>
          <a:prstGeom prst="rect">
            <a:avLst/>
          </a:prstGeom>
        </p:spPr>
        <p:txBody>
          <a:bodyPr vert="horz" lIns="91440" tIns="45720" rIns="91440" bIns="45720" rtlCol="0">
            <a:normAutofit fontScale="85000" lnSpcReduction="10000"/>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3000" b="0" i="0">
                <a:solidFill>
                  <a:srgbClr val="F7F5F2"/>
                </a:solidFill>
                <a:effectLst/>
                <a:highlight>
                  <a:srgbClr val="052766"/>
                </a:highlight>
                <a:latin typeface="Work Sans" pitchFamily="2" charset="0"/>
              </a:rPr>
              <a:t>og gjør det du kan for å utsette alkoholdebut. Det gjør du best ved å være kjærlig og kanskje også «litt kjip». </a:t>
            </a:r>
          </a:p>
          <a:p>
            <a:pPr marL="0" indent="0">
              <a:buNone/>
            </a:pPr>
            <a:r>
              <a:rPr lang="nb-NO" sz="3000" b="0" i="0">
                <a:solidFill>
                  <a:srgbClr val="F7F5F2"/>
                </a:solidFill>
                <a:effectLst/>
                <a:highlight>
                  <a:srgbClr val="052766"/>
                </a:highlight>
                <a:latin typeface="Work Sans" pitchFamily="2" charset="0"/>
              </a:rPr>
              <a:t>Visste du at 7 av 10 unge ønsker at foreldre har tydelige grenser når det gjelder alkohol? (IPSOS/Blå Kors, 2022).</a:t>
            </a:r>
            <a:endParaRPr lang="nb-NO" sz="3000">
              <a:solidFill>
                <a:srgbClr val="F7F5F2"/>
              </a:solidFill>
              <a:highlight>
                <a:srgbClr val="052766"/>
              </a:highlight>
            </a:endParaRPr>
          </a:p>
          <a:p>
            <a:endParaRPr lang="nb-NO">
              <a:solidFill>
                <a:srgbClr val="F7F5F2"/>
              </a:solidFill>
              <a:highlight>
                <a:srgbClr val="052766"/>
              </a:highlight>
            </a:endParaRPr>
          </a:p>
        </p:txBody>
      </p:sp>
      <p:sp>
        <p:nvSpPr>
          <p:cNvPr id="6" name="Tittel 1">
            <a:extLst>
              <a:ext uri="{FF2B5EF4-FFF2-40B4-BE49-F238E27FC236}">
                <a16:creationId xmlns:a16="http://schemas.microsoft.com/office/drawing/2014/main" id="{06431CAA-2EB0-BA2D-A802-1677451EA1F8}"/>
              </a:ext>
            </a:extLst>
          </p:cNvPr>
          <p:cNvSpPr>
            <a:spLocks noGrp="1"/>
          </p:cNvSpPr>
          <p:nvPr/>
        </p:nvSpPr>
        <p:spPr>
          <a:xfrm>
            <a:off x="354703" y="0"/>
            <a:ext cx="4825083" cy="9678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rgbClr val="F7F5F2"/>
                </a:solidFill>
                <a:highlight>
                  <a:srgbClr val="052766"/>
                </a:highlight>
              </a:rPr>
              <a:t>5. Sett grenser</a:t>
            </a:r>
          </a:p>
        </p:txBody>
      </p:sp>
    </p:spTree>
    <p:extLst>
      <p:ext uri="{BB962C8B-B14F-4D97-AF65-F5344CB8AC3E}">
        <p14:creationId xmlns:p14="http://schemas.microsoft.com/office/powerpoint/2010/main" val="26189760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lysbildenummer 3">
            <a:extLst>
              <a:ext uri="{FF2B5EF4-FFF2-40B4-BE49-F238E27FC236}">
                <a16:creationId xmlns:a16="http://schemas.microsoft.com/office/drawing/2014/main" id="{1E21E6BC-314A-89E9-02DA-6F1F3D17CF7C}"/>
              </a:ext>
            </a:extLst>
          </p:cNvPr>
          <p:cNvSpPr>
            <a:spLocks noGrp="1"/>
          </p:cNvSpPr>
          <p:nvPr>
            <p:ph type="sldNum" sz="quarter" idx="12"/>
          </p:nvPr>
        </p:nvSpPr>
        <p:spPr/>
        <p:txBody>
          <a:bodyPr/>
          <a:lstStyle/>
          <a:p>
            <a:fld id="{1BB2FFC8-FBD3-4AB4-8B59-AD7C28D526CF}" type="slidenum">
              <a:rPr lang="nb-NO" smtClean="0"/>
              <a:t>38</a:t>
            </a:fld>
            <a:endParaRPr lang="nb-NO"/>
          </a:p>
        </p:txBody>
      </p:sp>
      <p:pic>
        <p:nvPicPr>
          <p:cNvPr id="3" name="Bilde 2" descr="Et bilde som inneholder person, himmel, klær, sko&#10;&#10;Automatisk generert beskrivelse">
            <a:extLst>
              <a:ext uri="{FF2B5EF4-FFF2-40B4-BE49-F238E27FC236}">
                <a16:creationId xmlns:a16="http://schemas.microsoft.com/office/drawing/2014/main" id="{0850CD7D-D469-C8CE-94DD-93D0A3A7CA5E}"/>
              </a:ext>
            </a:extLst>
          </p:cNvPr>
          <p:cNvPicPr>
            <a:picLocks noChangeAspect="1"/>
          </p:cNvPicPr>
          <p:nvPr/>
        </p:nvPicPr>
        <p:blipFill rotWithShape="1">
          <a:blip r:embed="rId3">
            <a:extLst>
              <a:ext uri="{28A0092B-C50C-407E-A947-70E740481C1C}">
                <a14:useLocalDpi xmlns:a14="http://schemas.microsoft.com/office/drawing/2010/main" val="0"/>
              </a:ext>
            </a:extLst>
          </a:blip>
          <a:srcRect t="5468" b="18751"/>
          <a:stretch/>
        </p:blipFill>
        <p:spPr>
          <a:xfrm>
            <a:off x="0" y="0"/>
            <a:ext cx="12192000" cy="6159500"/>
          </a:xfrm>
          <a:prstGeom prst="rect">
            <a:avLst/>
          </a:prstGeom>
        </p:spPr>
      </p:pic>
      <p:sp>
        <p:nvSpPr>
          <p:cNvPr id="5" name="Plassholder for innhold 2">
            <a:extLst>
              <a:ext uri="{FF2B5EF4-FFF2-40B4-BE49-F238E27FC236}">
                <a16:creationId xmlns:a16="http://schemas.microsoft.com/office/drawing/2014/main" id="{D72CCE69-5582-F6D6-5533-69F067641FD7}"/>
              </a:ext>
            </a:extLst>
          </p:cNvPr>
          <p:cNvSpPr>
            <a:spLocks noGrp="1"/>
          </p:cNvSpPr>
          <p:nvPr/>
        </p:nvSpPr>
        <p:spPr>
          <a:xfrm>
            <a:off x="267617" y="1115208"/>
            <a:ext cx="9801669" cy="2708433"/>
          </a:xfrm>
          <a:prstGeom prst="rect">
            <a:avLst/>
          </a:prstGeom>
        </p:spPr>
        <p:txBody>
          <a:bodyPr vert="horz" lIns="91440" tIns="45720" rIns="91440" bIns="45720" rtlCol="0">
            <a:normAutofit/>
          </a:bodyPr>
          <a:lstStyle>
            <a:lvl1pPr marL="457200" indent="-457200" algn="l" defTabSz="914400" rtl="0" eaLnBrk="1" latinLnBrk="0" hangingPunct="1">
              <a:lnSpc>
                <a:spcPct val="90000"/>
              </a:lnSpc>
              <a:spcBef>
                <a:spcPts val="1700"/>
              </a:spcBef>
              <a:buFont typeface="+mj-lt"/>
              <a:buAutoNum type="arabicPeriod"/>
              <a:defRPr sz="2800" kern="1200">
                <a:solidFill>
                  <a:schemeClr val="tx1"/>
                </a:solidFill>
                <a:latin typeface="+mn-lt"/>
                <a:ea typeface="+mn-ea"/>
                <a:cs typeface="+mn-cs"/>
              </a:defRPr>
            </a:lvl1pPr>
            <a:lvl2pPr marL="722313" indent="-457200" algn="l" defTabSz="914400" rtl="0" eaLnBrk="1" latinLnBrk="0" hangingPunct="1">
              <a:lnSpc>
                <a:spcPct val="90000"/>
              </a:lnSpc>
              <a:spcBef>
                <a:spcPts val="500"/>
              </a:spcBef>
              <a:buFont typeface="+mj-lt"/>
              <a:buAutoNum type="arabicPeriod"/>
              <a:defRPr sz="2400" kern="1200">
                <a:solidFill>
                  <a:schemeClr val="tx1"/>
                </a:solidFill>
                <a:latin typeface="+mn-lt"/>
                <a:ea typeface="+mn-ea"/>
                <a:cs typeface="+mn-cs"/>
              </a:defRPr>
            </a:lvl2pPr>
            <a:lvl3pPr marL="987426" indent="-457200" algn="l" defTabSz="914400" rtl="0" eaLnBrk="1" latinLnBrk="0" hangingPunct="1">
              <a:lnSpc>
                <a:spcPct val="90000"/>
              </a:lnSpc>
              <a:spcBef>
                <a:spcPts val="500"/>
              </a:spcBef>
              <a:buFont typeface="+mj-lt"/>
              <a:buAutoNum type="arabicPeriod"/>
              <a:defRPr sz="2000" kern="1200">
                <a:solidFill>
                  <a:schemeClr val="tx1"/>
                </a:solidFill>
                <a:latin typeface="+mn-lt"/>
                <a:ea typeface="+mn-ea"/>
                <a:cs typeface="+mn-cs"/>
              </a:defRPr>
            </a:lvl3pPr>
            <a:lvl4pPr marL="1252539"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4pPr>
            <a:lvl5pPr marL="1517652" indent="-457200" algn="l" defTabSz="914400" rtl="0" eaLnBrk="1" latinLnBrk="0" hangingPunct="1">
              <a:lnSpc>
                <a:spcPct val="90000"/>
              </a:lnSpc>
              <a:spcBef>
                <a:spcPts val="500"/>
              </a:spcBef>
              <a:buFont typeface="+mj-lt"/>
              <a:buAutoNum type="arabicPeriod"/>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b="0" i="0">
                <a:solidFill>
                  <a:srgbClr val="052766"/>
                </a:solidFill>
                <a:effectLst/>
                <a:highlight>
                  <a:srgbClr val="F7F5F2"/>
                </a:highlight>
                <a:latin typeface="Work Sans" pitchFamily="2" charset="0"/>
              </a:rPr>
              <a:t>– både blant ungdommen og foreldrene. Gjør det du kan for at ungdom tør å si ifra både til venner og voksne hvis noe er vanskelig. </a:t>
            </a:r>
          </a:p>
        </p:txBody>
      </p:sp>
      <p:sp>
        <p:nvSpPr>
          <p:cNvPr id="6" name="Tittel 1">
            <a:extLst>
              <a:ext uri="{FF2B5EF4-FFF2-40B4-BE49-F238E27FC236}">
                <a16:creationId xmlns:a16="http://schemas.microsoft.com/office/drawing/2014/main" id="{F5E45B1D-1CEB-6C87-2E34-A956244ADF9E}"/>
              </a:ext>
            </a:extLst>
          </p:cNvPr>
          <p:cNvSpPr>
            <a:spLocks noGrp="1"/>
          </p:cNvSpPr>
          <p:nvPr/>
        </p:nvSpPr>
        <p:spPr>
          <a:xfrm>
            <a:off x="267617" y="165395"/>
            <a:ext cx="6949611" cy="83609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nb-NO">
                <a:solidFill>
                  <a:schemeClr val="tx2"/>
                </a:solidFill>
                <a:highlight>
                  <a:srgbClr val="F7F5F2"/>
                </a:highlight>
              </a:rPr>
              <a:t>6. Skap kultur for åpenhet</a:t>
            </a:r>
          </a:p>
        </p:txBody>
      </p:sp>
      <p:sp>
        <p:nvSpPr>
          <p:cNvPr id="7" name="TekstSylinder 6">
            <a:extLst>
              <a:ext uri="{FF2B5EF4-FFF2-40B4-BE49-F238E27FC236}">
                <a16:creationId xmlns:a16="http://schemas.microsoft.com/office/drawing/2014/main" id="{D4AC00EC-70F6-45E1-9074-BD6DA609EB45}"/>
              </a:ext>
            </a:extLst>
          </p:cNvPr>
          <p:cNvSpPr txBox="1"/>
          <p:nvPr/>
        </p:nvSpPr>
        <p:spPr>
          <a:xfrm>
            <a:off x="372136" y="5281127"/>
            <a:ext cx="11447728" cy="461665"/>
          </a:xfrm>
          <a:prstGeom prst="rect">
            <a:avLst/>
          </a:prstGeom>
          <a:noFill/>
        </p:spPr>
        <p:txBody>
          <a:bodyPr wrap="square">
            <a:spAutoFit/>
          </a:bodyPr>
          <a:lstStyle/>
          <a:p>
            <a:pPr marL="0" indent="0">
              <a:buNone/>
            </a:pPr>
            <a:r>
              <a:rPr lang="nb-NO" sz="2400" b="0" i="0">
                <a:solidFill>
                  <a:srgbClr val="F7F5F2"/>
                </a:solidFill>
                <a:effectLst/>
                <a:highlight>
                  <a:srgbClr val="052766"/>
                </a:highlight>
                <a:latin typeface="Work Sans" pitchFamily="2" charset="0"/>
              </a:rPr>
              <a:t>Husk! Det kalles ikke å “snitche” (sladre) – det kalles å bry seg. </a:t>
            </a:r>
            <a:endParaRPr lang="nb-NO" sz="2400">
              <a:solidFill>
                <a:srgbClr val="F7F5F2"/>
              </a:solidFill>
              <a:highlight>
                <a:srgbClr val="052766"/>
              </a:highlight>
            </a:endParaRPr>
          </a:p>
        </p:txBody>
      </p:sp>
    </p:spTree>
    <p:extLst>
      <p:ext uri="{BB962C8B-B14F-4D97-AF65-F5344CB8AC3E}">
        <p14:creationId xmlns:p14="http://schemas.microsoft.com/office/powerpoint/2010/main" val="2938888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B7EC268-7D04-3CDF-4A47-79100A317EFF}"/>
              </a:ext>
            </a:extLst>
          </p:cNvPr>
          <p:cNvSpPr>
            <a:spLocks noGrp="1"/>
          </p:cNvSpPr>
          <p:nvPr>
            <p:ph type="title"/>
          </p:nvPr>
        </p:nvSpPr>
        <p:spPr/>
        <p:txBody>
          <a:bodyPr/>
          <a:lstStyle/>
          <a:p>
            <a:r>
              <a:rPr lang="nb-NO"/>
              <a:t>Avslutning</a:t>
            </a:r>
          </a:p>
        </p:txBody>
      </p:sp>
      <p:sp>
        <p:nvSpPr>
          <p:cNvPr id="4" name="Plassholder for innhold 3">
            <a:extLst>
              <a:ext uri="{FF2B5EF4-FFF2-40B4-BE49-F238E27FC236}">
                <a16:creationId xmlns:a16="http://schemas.microsoft.com/office/drawing/2014/main" id="{E144F01B-B27A-8040-8A77-01EA6989F88B}"/>
              </a:ext>
            </a:extLst>
          </p:cNvPr>
          <p:cNvSpPr>
            <a:spLocks noGrp="1"/>
          </p:cNvSpPr>
          <p:nvPr>
            <p:ph idx="1"/>
          </p:nvPr>
        </p:nvSpPr>
        <p:spPr/>
        <p:txBody>
          <a:bodyPr/>
          <a:lstStyle/>
          <a:p>
            <a:pPr>
              <a:buFont typeface="Wingdings" panose="05000000000000000000" pitchFamily="2" charset="2"/>
              <a:buChar char="§"/>
            </a:pPr>
            <a:r>
              <a:rPr lang="nb-NO"/>
              <a:t>Snakk med sidepersonen:</a:t>
            </a:r>
          </a:p>
          <a:p>
            <a:pPr>
              <a:buFont typeface="Wingdings" panose="05000000000000000000" pitchFamily="2" charset="2"/>
              <a:buChar char="§"/>
            </a:pPr>
            <a:r>
              <a:rPr lang="nb-NO"/>
              <a:t>Hva er en ting du vil ta med deg videre etter møtet?</a:t>
            </a:r>
          </a:p>
          <a:p>
            <a:pPr>
              <a:buFont typeface="Wingdings" panose="05000000000000000000" pitchFamily="2" charset="2"/>
              <a:buChar char="§"/>
            </a:pPr>
            <a:endParaRPr lang="nb-NO"/>
          </a:p>
        </p:txBody>
      </p:sp>
      <p:sp>
        <p:nvSpPr>
          <p:cNvPr id="2" name="Plassholder for lysbildenummer 1">
            <a:extLst>
              <a:ext uri="{FF2B5EF4-FFF2-40B4-BE49-F238E27FC236}">
                <a16:creationId xmlns:a16="http://schemas.microsoft.com/office/drawing/2014/main" id="{703D3BD5-33E0-8A39-A3AF-5CD1AE1FDD43}"/>
              </a:ext>
            </a:extLst>
          </p:cNvPr>
          <p:cNvSpPr>
            <a:spLocks noGrp="1"/>
          </p:cNvSpPr>
          <p:nvPr>
            <p:ph type="sldNum" sz="quarter" idx="12"/>
          </p:nvPr>
        </p:nvSpPr>
        <p:spPr/>
        <p:txBody>
          <a:bodyPr/>
          <a:lstStyle/>
          <a:p>
            <a:fld id="{1BB2FFC8-FBD3-4AB4-8B59-AD7C28D526CF}" type="slidenum">
              <a:rPr lang="nb-NO" smtClean="0"/>
              <a:t>39</a:t>
            </a:fld>
            <a:endParaRPr lang="nb-NO"/>
          </a:p>
        </p:txBody>
      </p:sp>
      <p:pic>
        <p:nvPicPr>
          <p:cNvPr id="7" name="Plassholder for bilde 6" descr="Et bilde som inneholder Grafikk, skjermbilde, sirkel&#10;&#10;Automatisk generert beskrivelse">
            <a:extLst>
              <a:ext uri="{FF2B5EF4-FFF2-40B4-BE49-F238E27FC236}">
                <a16:creationId xmlns:a16="http://schemas.microsoft.com/office/drawing/2014/main" id="{DBDC2662-49D1-EED3-D836-5186F5B02435}"/>
              </a:ext>
            </a:extLst>
          </p:cNvPr>
          <p:cNvPicPr>
            <a:picLocks noGrp="1" noChangeAspect="1"/>
          </p:cNvPicPr>
          <p:nvPr>
            <p:ph type="pic" sz="quarter" idx="4294967295"/>
          </p:nvPr>
        </p:nvPicPr>
        <p:blipFill>
          <a:blip r:embed="rId2">
            <a:extLst>
              <a:ext uri="{28A0092B-C50C-407E-A947-70E740481C1C}">
                <a14:useLocalDpi xmlns:a14="http://schemas.microsoft.com/office/drawing/2010/main" val="0"/>
              </a:ext>
            </a:extLst>
          </a:blip>
          <a:srcRect l="15" r="15"/>
          <a:stretch>
            <a:fillRect/>
          </a:stretch>
        </p:blipFill>
        <p:spPr>
          <a:xfrm>
            <a:off x="6246074" y="0"/>
            <a:ext cx="5360988" cy="5362575"/>
          </a:xfrm>
        </p:spPr>
      </p:pic>
    </p:spTree>
    <p:extLst>
      <p:ext uri="{BB962C8B-B14F-4D97-AF65-F5344CB8AC3E}">
        <p14:creationId xmlns:p14="http://schemas.microsoft.com/office/powerpoint/2010/main" val="1101049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A338300-C2FE-2283-DA87-934A944426FE}"/>
              </a:ext>
            </a:extLst>
          </p:cNvPr>
          <p:cNvSpPr>
            <a:spLocks noGrp="1"/>
          </p:cNvSpPr>
          <p:nvPr>
            <p:ph type="title"/>
          </p:nvPr>
        </p:nvSpPr>
        <p:spPr>
          <a:xfrm>
            <a:off x="1015327" y="673166"/>
            <a:ext cx="10160554" cy="430887"/>
          </a:xfrm>
        </p:spPr>
        <p:txBody>
          <a:bodyPr/>
          <a:lstStyle/>
          <a:p>
            <a:r>
              <a:rPr lang="nb-NO" sz="2800"/>
              <a:t>Video - Tenk om vi alltid oppførte oss som på julebordet?</a:t>
            </a:r>
          </a:p>
        </p:txBody>
      </p:sp>
      <p:sp>
        <p:nvSpPr>
          <p:cNvPr id="3" name="Plassholder for lysbildenummer 2">
            <a:extLst>
              <a:ext uri="{FF2B5EF4-FFF2-40B4-BE49-F238E27FC236}">
                <a16:creationId xmlns:a16="http://schemas.microsoft.com/office/drawing/2014/main" id="{025C0592-8328-31EC-EFFF-1C1AA012F7F3}"/>
              </a:ext>
            </a:extLst>
          </p:cNvPr>
          <p:cNvSpPr>
            <a:spLocks noGrp="1"/>
          </p:cNvSpPr>
          <p:nvPr>
            <p:ph type="sldNum" sz="quarter" idx="12"/>
          </p:nvPr>
        </p:nvSpPr>
        <p:spPr/>
        <p:txBody>
          <a:bodyPr/>
          <a:lstStyle/>
          <a:p>
            <a:fld id="{1BB2FFC8-FBD3-4AB4-8B59-AD7C28D526CF}" type="slidenum">
              <a:rPr lang="nb-NO" smtClean="0"/>
              <a:t>4</a:t>
            </a:fld>
            <a:endParaRPr lang="nb-NO"/>
          </a:p>
        </p:txBody>
      </p:sp>
      <p:sp>
        <p:nvSpPr>
          <p:cNvPr id="4" name="Plassholder for innhold 3">
            <a:extLst>
              <a:ext uri="{FF2B5EF4-FFF2-40B4-BE49-F238E27FC236}">
                <a16:creationId xmlns:a16="http://schemas.microsoft.com/office/drawing/2014/main" id="{6A180A61-A78C-56F1-98B8-48F4A876D3B9}"/>
              </a:ext>
            </a:extLst>
          </p:cNvPr>
          <p:cNvSpPr>
            <a:spLocks noGrp="1"/>
          </p:cNvSpPr>
          <p:nvPr>
            <p:ph idx="1"/>
          </p:nvPr>
        </p:nvSpPr>
        <p:spPr/>
        <p:txBody>
          <a:bodyPr/>
          <a:lstStyle/>
          <a:p>
            <a:endParaRPr lang="nb-NO"/>
          </a:p>
        </p:txBody>
      </p:sp>
      <p:pic>
        <p:nvPicPr>
          <p:cNvPr id="5" name="Media på Internett 4" title="Tenk om vi alltid oppførte oss som på julebord">
            <a:hlinkClick r:id="" action="ppaction://media"/>
            <a:extLst>
              <a:ext uri="{FF2B5EF4-FFF2-40B4-BE49-F238E27FC236}">
                <a16:creationId xmlns:a16="http://schemas.microsoft.com/office/drawing/2014/main" id="{7669AD24-E98A-2967-E7BF-36D39B0BF4B5}"/>
              </a:ext>
            </a:extLst>
          </p:cNvPr>
          <p:cNvPicPr>
            <a:picLocks noRot="1" noChangeAspect="1"/>
          </p:cNvPicPr>
          <p:nvPr>
            <a:videoFile r:link="rId1"/>
          </p:nvPr>
        </p:nvPicPr>
        <p:blipFill>
          <a:blip r:embed="rId3"/>
          <a:stretch>
            <a:fillRect/>
          </a:stretch>
        </p:blipFill>
        <p:spPr>
          <a:xfrm>
            <a:off x="2202121" y="1330855"/>
            <a:ext cx="7786966" cy="4399636"/>
          </a:xfrm>
          <a:prstGeom prst="rect">
            <a:avLst/>
          </a:prstGeom>
          <a:noFill/>
        </p:spPr>
      </p:pic>
    </p:spTree>
    <p:extLst>
      <p:ext uri="{BB962C8B-B14F-4D97-AF65-F5344CB8AC3E}">
        <p14:creationId xmlns:p14="http://schemas.microsoft.com/office/powerpoint/2010/main" val="1981348483"/>
      </p:ext>
    </p:extLst>
  </p:cSld>
  <p:clrMapOvr>
    <a:masterClrMapping/>
  </p:clrMapOvr>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9A4AA9FA-E49C-595E-B420-732312C7E441}"/>
              </a:ext>
            </a:extLst>
          </p:cNvPr>
          <p:cNvSpPr>
            <a:spLocks noGrp="1"/>
          </p:cNvSpPr>
          <p:nvPr>
            <p:ph type="ctrTitle"/>
          </p:nvPr>
        </p:nvSpPr>
        <p:spPr/>
        <p:txBody>
          <a:bodyPr/>
          <a:lstStyle/>
          <a:p>
            <a:r>
              <a:rPr lang="nb-NO"/>
              <a:t>Våre tilbud</a:t>
            </a:r>
          </a:p>
        </p:txBody>
      </p:sp>
      <p:sp>
        <p:nvSpPr>
          <p:cNvPr id="3" name="Plassholder for lysbildenummer 2">
            <a:extLst>
              <a:ext uri="{FF2B5EF4-FFF2-40B4-BE49-F238E27FC236}">
                <a16:creationId xmlns:a16="http://schemas.microsoft.com/office/drawing/2014/main" id="{318528FB-17F9-1054-C4B2-82EA06325237}"/>
              </a:ext>
            </a:extLst>
          </p:cNvPr>
          <p:cNvSpPr>
            <a:spLocks noGrp="1"/>
          </p:cNvSpPr>
          <p:nvPr>
            <p:ph type="sldNum" sz="quarter" idx="12"/>
          </p:nvPr>
        </p:nvSpPr>
        <p:spPr/>
        <p:txBody>
          <a:bodyPr/>
          <a:lstStyle/>
          <a:p>
            <a:fld id="{1BB2FFC8-FBD3-4AB4-8B59-AD7C28D526CF}" type="slidenum">
              <a:rPr lang="nb-NO" smtClean="0"/>
              <a:t>40</a:t>
            </a:fld>
            <a:endParaRPr lang="nb-NO"/>
          </a:p>
        </p:txBody>
      </p:sp>
    </p:spTree>
    <p:extLst>
      <p:ext uri="{BB962C8B-B14F-4D97-AF65-F5344CB8AC3E}">
        <p14:creationId xmlns:p14="http://schemas.microsoft.com/office/powerpoint/2010/main" val="1731767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14176BAA-1721-490F-A2FA-C1E30ED74EFE}"/>
              </a:ext>
            </a:extLst>
          </p:cNvPr>
          <p:cNvSpPr>
            <a:spLocks noGrp="1"/>
          </p:cNvSpPr>
          <p:nvPr>
            <p:ph type="title"/>
          </p:nvPr>
        </p:nvSpPr>
        <p:spPr>
          <a:xfrm>
            <a:off x="6350797" y="821367"/>
            <a:ext cx="4825083" cy="615553"/>
          </a:xfrm>
        </p:spPr>
        <p:txBody>
          <a:bodyPr/>
          <a:lstStyle/>
          <a:p>
            <a:r>
              <a:rPr lang="nb-NO" sz="4000"/>
              <a:t>Blå Kors kompasset</a:t>
            </a:r>
          </a:p>
        </p:txBody>
      </p:sp>
      <p:sp>
        <p:nvSpPr>
          <p:cNvPr id="3" name="Plassholder for innhold 2">
            <a:extLst>
              <a:ext uri="{FF2B5EF4-FFF2-40B4-BE49-F238E27FC236}">
                <a16:creationId xmlns:a16="http://schemas.microsoft.com/office/drawing/2014/main" id="{5004EDF0-EE5B-46CF-9D6E-7BA697D9ECB0}"/>
              </a:ext>
            </a:extLst>
          </p:cNvPr>
          <p:cNvSpPr>
            <a:spLocks noGrp="1"/>
          </p:cNvSpPr>
          <p:nvPr>
            <p:ph idx="1"/>
          </p:nvPr>
        </p:nvSpPr>
        <p:spPr>
          <a:xfrm>
            <a:off x="6350797" y="2167188"/>
            <a:ext cx="4972732" cy="3561668"/>
          </a:xfrm>
        </p:spPr>
        <p:txBody>
          <a:bodyPr vert="horz" lIns="0" tIns="0" rIns="0" bIns="0" rtlCol="0" anchor="t">
            <a:normAutofit/>
          </a:bodyPr>
          <a:lstStyle/>
          <a:p>
            <a:pPr>
              <a:buFont typeface="Arial" panose="020B0604020202020204" pitchFamily="34" charset="0"/>
              <a:buChar char="•"/>
            </a:pPr>
            <a:r>
              <a:rPr lang="nb-NO" dirty="0"/>
              <a:t>Terapitilbud til unge pårørende</a:t>
            </a:r>
            <a:r>
              <a:rPr lang="nb-NO" b="1" dirty="0"/>
              <a:t> </a:t>
            </a:r>
            <a:r>
              <a:rPr lang="nb-NO" dirty="0"/>
              <a:t>fra 13 til 35 år</a:t>
            </a:r>
            <a:endParaRPr lang="nb-NO" dirty="0">
              <a:cs typeface="Arial"/>
            </a:endParaRPr>
          </a:p>
          <a:p>
            <a:pPr>
              <a:buFont typeface="Arial" panose="020B0604020202020204" pitchFamily="34" charset="0"/>
              <a:buChar char="•"/>
            </a:pPr>
            <a:r>
              <a:rPr lang="nb-NO" dirty="0"/>
              <a:t>Tilbudet er gratis, de unge tar selv kontakt</a:t>
            </a:r>
            <a:endParaRPr lang="nb-NO" i="1" dirty="0">
              <a:cs typeface="Arial"/>
            </a:endParaRPr>
          </a:p>
          <a:p>
            <a:pPr>
              <a:buFont typeface="Arial" panose="020B0604020202020204" pitchFamily="34" charset="0"/>
              <a:buChar char="•"/>
            </a:pPr>
            <a:r>
              <a:rPr lang="nb-NO" dirty="0">
                <a:cs typeface="Arial"/>
              </a:rPr>
              <a:t>Fysisk og digitale terapitilbud, individuelt eller i grupper</a:t>
            </a:r>
          </a:p>
          <a:p>
            <a:pPr>
              <a:buFont typeface="Arial" panose="020B0604020202020204" pitchFamily="34" charset="0"/>
              <a:buChar char="•"/>
            </a:pPr>
            <a:endParaRPr lang="nb-NO">
              <a:cs typeface="Arial"/>
            </a:endParaRPr>
          </a:p>
          <a:p>
            <a:pPr>
              <a:buFont typeface="Arial" panose="020B0604020202020204" pitchFamily="34" charset="0"/>
              <a:buChar char="•"/>
            </a:pPr>
            <a:endParaRPr lang="nb-NO">
              <a:cs typeface="Arial"/>
            </a:endParaRPr>
          </a:p>
          <a:p>
            <a:endParaRPr lang="nb-NO">
              <a:cs typeface="Arial"/>
            </a:endParaRPr>
          </a:p>
          <a:p>
            <a:endParaRPr lang="nb-NO">
              <a:cs typeface="Arial"/>
            </a:endParaRPr>
          </a:p>
        </p:txBody>
      </p:sp>
      <p:pic>
        <p:nvPicPr>
          <p:cNvPr id="9" name="Plassholder for bilde 8" descr="Et bilde som inneholder person, vegg, lilla, poserer&#10;&#10;Automatisk generert beskrivelse">
            <a:extLst>
              <a:ext uri="{FF2B5EF4-FFF2-40B4-BE49-F238E27FC236}">
                <a16:creationId xmlns:a16="http://schemas.microsoft.com/office/drawing/2014/main" id="{1464AECB-8328-20FB-BBF8-32462096B92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6641" b="16641"/>
          <a:stretch>
            <a:fillRect/>
          </a:stretch>
        </p:blipFill>
        <p:spPr/>
      </p:pic>
      <p:sp>
        <p:nvSpPr>
          <p:cNvPr id="5" name="Plassholder for lysbildenummer 4">
            <a:extLst>
              <a:ext uri="{FF2B5EF4-FFF2-40B4-BE49-F238E27FC236}">
                <a16:creationId xmlns:a16="http://schemas.microsoft.com/office/drawing/2014/main" id="{5FFD417A-4556-41CB-ABEF-52B3B88A322C}"/>
              </a:ext>
            </a:extLst>
          </p:cNvPr>
          <p:cNvSpPr>
            <a:spLocks noGrp="1"/>
          </p:cNvSpPr>
          <p:nvPr>
            <p:ph type="sldNum" sz="quarter" idx="12"/>
          </p:nvPr>
        </p:nvSpPr>
        <p:spPr/>
        <p:txBody>
          <a:bodyPr/>
          <a:lstStyle/>
          <a:p>
            <a:fld id="{1BB2FFC8-FBD3-4AB4-8B59-AD7C28D526CF}" type="slidenum">
              <a:rPr lang="nb-NO" smtClean="0"/>
              <a:t>41</a:t>
            </a:fld>
            <a:endParaRPr lang="nb-NO"/>
          </a:p>
        </p:txBody>
      </p:sp>
    </p:spTree>
    <p:extLst>
      <p:ext uri="{BB962C8B-B14F-4D97-AF65-F5344CB8AC3E}">
        <p14:creationId xmlns:p14="http://schemas.microsoft.com/office/powerpoint/2010/main" val="65066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7363D676-8203-EC17-731D-EFB1190DB9C2}"/>
              </a:ext>
            </a:extLst>
          </p:cNvPr>
          <p:cNvSpPr>
            <a:spLocks noGrp="1"/>
          </p:cNvSpPr>
          <p:nvPr>
            <p:ph type="title"/>
          </p:nvPr>
        </p:nvSpPr>
        <p:spPr>
          <a:xfrm>
            <a:off x="978019" y="1908255"/>
            <a:ext cx="7187962" cy="958691"/>
          </a:xfrm>
        </p:spPr>
        <p:txBody>
          <a:bodyPr/>
          <a:lstStyle/>
          <a:p>
            <a:r>
              <a:rPr lang="nb-NO" dirty="0"/>
              <a:t>Gratis chattjenester</a:t>
            </a:r>
            <a:br>
              <a:rPr lang="nb-NO" dirty="0"/>
            </a:br>
            <a:br>
              <a:rPr lang="nb-NO" dirty="0"/>
            </a:br>
            <a:endParaRPr lang="nb-NO"/>
          </a:p>
        </p:txBody>
      </p:sp>
      <p:sp>
        <p:nvSpPr>
          <p:cNvPr id="4" name="Slide Number Placeholder 3">
            <a:extLst>
              <a:ext uri="{FF2B5EF4-FFF2-40B4-BE49-F238E27FC236}">
                <a16:creationId xmlns:a16="http://schemas.microsoft.com/office/drawing/2014/main" id="{9C350FE1-A031-6517-2303-BA129F4CEC46}"/>
              </a:ext>
            </a:extLst>
          </p:cNvPr>
          <p:cNvSpPr>
            <a:spLocks noGrp="1"/>
          </p:cNvSpPr>
          <p:nvPr>
            <p:ph type="sldNum" sz="quarter" idx="12"/>
          </p:nvPr>
        </p:nvSpPr>
        <p:spPr/>
        <p:txBody>
          <a:bodyPr/>
          <a:lstStyle/>
          <a:p>
            <a:fld id="{1BB2FFC8-FBD3-4AB4-8B59-AD7C28D526CF}" type="slidenum">
              <a:rPr lang="nb-NO" smtClean="0"/>
              <a:t>42</a:t>
            </a:fld>
            <a:endParaRPr lang="nb-NO"/>
          </a:p>
        </p:txBody>
      </p:sp>
      <p:pic>
        <p:nvPicPr>
          <p:cNvPr id="6" name="Picture 5">
            <a:extLst>
              <a:ext uri="{FF2B5EF4-FFF2-40B4-BE49-F238E27FC236}">
                <a16:creationId xmlns:a16="http://schemas.microsoft.com/office/drawing/2014/main" id="{5BE9A157-FA58-DDB1-2002-389E0BAE7368}"/>
              </a:ext>
            </a:extLst>
          </p:cNvPr>
          <p:cNvPicPr>
            <a:picLocks noChangeAspect="1"/>
          </p:cNvPicPr>
          <p:nvPr/>
        </p:nvPicPr>
        <p:blipFill>
          <a:blip r:embed="rId3"/>
          <a:stretch>
            <a:fillRect/>
          </a:stretch>
        </p:blipFill>
        <p:spPr>
          <a:xfrm>
            <a:off x="8168640" y="211611"/>
            <a:ext cx="3566041" cy="3405387"/>
          </a:xfrm>
          <a:prstGeom prst="rect">
            <a:avLst/>
          </a:prstGeom>
        </p:spPr>
      </p:pic>
      <p:sp>
        <p:nvSpPr>
          <p:cNvPr id="8" name="Plassholder for innhold 2">
            <a:extLst>
              <a:ext uri="{FF2B5EF4-FFF2-40B4-BE49-F238E27FC236}">
                <a16:creationId xmlns:a16="http://schemas.microsoft.com/office/drawing/2014/main" id="{212B0239-CDDB-4595-7FB6-C6ACE105727E}"/>
              </a:ext>
            </a:extLst>
          </p:cNvPr>
          <p:cNvSpPr txBox="1">
            <a:spLocks/>
          </p:cNvSpPr>
          <p:nvPr/>
        </p:nvSpPr>
        <p:spPr>
          <a:xfrm>
            <a:off x="1118397" y="1913188"/>
            <a:ext cx="4972732" cy="3561668"/>
          </a:xfrm>
          <a:prstGeom prst="rect">
            <a:avLst/>
          </a:prstGeom>
        </p:spPr>
        <p:txBody>
          <a:bodyPr vert="horz" lIns="0" tIns="0" rIns="0" bIns="0" rtlCol="0" anchor="t">
            <a:normAutofit/>
          </a:bodyPr>
          <a:lstStyle>
            <a:lvl1pPr marL="265113" indent="-265113" algn="l" defTabSz="914400" rtl="0" eaLnBrk="1" latinLnBrk="0" hangingPunct="1">
              <a:lnSpc>
                <a:spcPct val="100000"/>
              </a:lnSpc>
              <a:spcBef>
                <a:spcPts val="2200"/>
              </a:spcBef>
              <a:buFont typeface="Wingdings" panose="05000000000000000000" pitchFamily="2" charset="2"/>
              <a:buChar char="§"/>
              <a:defRPr sz="2200" kern="1200">
                <a:solidFill>
                  <a:schemeClr val="dk2"/>
                </a:solidFill>
                <a:latin typeface="+mn-lt"/>
                <a:ea typeface="+mn-ea"/>
                <a:cs typeface="+mn-cs"/>
              </a:defRPr>
            </a:lvl1pPr>
            <a:lvl2pPr marL="530226"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2pPr>
            <a:lvl3pPr marL="795339"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3pPr>
            <a:lvl4pPr marL="1060452"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4pPr>
            <a:lvl5pPr marL="1325565" indent="-265113" algn="l" defTabSz="914400" rtl="0" eaLnBrk="1" latinLnBrk="0" hangingPunct="1">
              <a:lnSpc>
                <a:spcPct val="100000"/>
              </a:lnSpc>
              <a:spcBef>
                <a:spcPts val="0"/>
              </a:spcBef>
              <a:buFont typeface="Wingdings" panose="05000000000000000000" pitchFamily="2" charset="2"/>
              <a:buChar char="§"/>
              <a:defRPr sz="2200" kern="1200">
                <a:solidFill>
                  <a:schemeClr val="dk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795" indent="-264795">
              <a:buFont typeface="Arial" panose="020B0604020202020204" pitchFamily="34" charset="0"/>
              <a:buChar char="•"/>
            </a:pPr>
            <a:r>
              <a:rPr lang="nb-NO" b="1" dirty="0"/>
              <a:t>SnakkOmMobbing.no</a:t>
            </a:r>
            <a:endParaRPr lang="nb-NO" b="1" dirty="0">
              <a:cs typeface="Arial"/>
            </a:endParaRPr>
          </a:p>
          <a:p>
            <a:pPr marL="264795" indent="-264795">
              <a:buFont typeface="Arial" panose="020B0604020202020204" pitchFamily="34" charset="0"/>
              <a:buChar char="•"/>
            </a:pPr>
            <a:r>
              <a:rPr lang="nb-NO" b="1" dirty="0">
                <a:cs typeface="Arial"/>
              </a:rPr>
              <a:t>SnakkOmPsyken.no</a:t>
            </a:r>
          </a:p>
          <a:p>
            <a:pPr marL="264795" indent="-264795">
              <a:buFont typeface="Arial" panose="020B0604020202020204" pitchFamily="34" charset="0"/>
              <a:buChar char="•"/>
            </a:pPr>
            <a:r>
              <a:rPr lang="nb-NO" dirty="0">
                <a:cs typeface="Arial"/>
              </a:rPr>
              <a:t>Tjeneste for barn og ungdom 9-19 år</a:t>
            </a:r>
          </a:p>
          <a:p>
            <a:pPr marL="264795" indent="-264795">
              <a:buFont typeface="Arial" panose="020B0604020202020204" pitchFamily="34" charset="0"/>
              <a:buChar char="•"/>
            </a:pPr>
            <a:r>
              <a:rPr lang="nb-NO">
                <a:cs typeface="Arial"/>
              </a:rPr>
              <a:t>100% anonymt, dyktige fagfolk som </a:t>
            </a:r>
            <a:r>
              <a:rPr lang="nb-NO" dirty="0">
                <a:cs typeface="Arial"/>
              </a:rPr>
              <a:t>svarer</a:t>
            </a:r>
            <a:endParaRPr lang="nb-NO"/>
          </a:p>
          <a:p>
            <a:pPr marL="264795" indent="-264795">
              <a:buFont typeface="Arial" panose="020B0604020202020204" pitchFamily="34" charset="0"/>
              <a:buChar char="•"/>
            </a:pPr>
            <a:endParaRPr lang="nb-NO" dirty="0">
              <a:cs typeface="Arial"/>
            </a:endParaRPr>
          </a:p>
          <a:p>
            <a:pPr marL="264795" indent="-264795">
              <a:buFont typeface="Arial" panose="020B0604020202020204" pitchFamily="34" charset="0"/>
              <a:buChar char="•"/>
            </a:pPr>
            <a:endParaRPr lang="nb-NO">
              <a:cs typeface="Arial"/>
            </a:endParaRPr>
          </a:p>
          <a:p>
            <a:pPr marL="264795" indent="-264795">
              <a:buFont typeface="Arial" panose="020B0604020202020204" pitchFamily="34" charset="0"/>
              <a:buChar char="•"/>
            </a:pPr>
            <a:endParaRPr lang="nb-NO">
              <a:cs typeface="Arial"/>
            </a:endParaRPr>
          </a:p>
          <a:p>
            <a:pPr marL="264795" indent="-264795"/>
            <a:endParaRPr lang="nb-NO">
              <a:cs typeface="Arial"/>
            </a:endParaRPr>
          </a:p>
          <a:p>
            <a:pPr marL="264795" indent="-264795"/>
            <a:endParaRPr lang="nb-NO">
              <a:cs typeface="Arial"/>
            </a:endParaRPr>
          </a:p>
        </p:txBody>
      </p:sp>
      <p:pic>
        <p:nvPicPr>
          <p:cNvPr id="5" name="Content Placeholder 4">
            <a:extLst>
              <a:ext uri="{FF2B5EF4-FFF2-40B4-BE49-F238E27FC236}">
                <a16:creationId xmlns:a16="http://schemas.microsoft.com/office/drawing/2014/main" id="{1FA21A2C-EBCC-A0B1-1029-7D7AF014B89B}"/>
              </a:ext>
            </a:extLst>
          </p:cNvPr>
          <p:cNvPicPr>
            <a:picLocks noGrp="1" noChangeAspect="1"/>
          </p:cNvPicPr>
          <p:nvPr>
            <p:ph idx="1"/>
          </p:nvPr>
        </p:nvPicPr>
        <p:blipFill>
          <a:blip r:embed="rId4"/>
          <a:stretch>
            <a:fillRect/>
          </a:stretch>
        </p:blipFill>
        <p:spPr>
          <a:xfrm>
            <a:off x="7399139" y="3430758"/>
            <a:ext cx="3573691" cy="2417762"/>
          </a:xfrm>
        </p:spPr>
      </p:pic>
    </p:spTree>
    <p:extLst>
      <p:ext uri="{BB962C8B-B14F-4D97-AF65-F5344CB8AC3E}">
        <p14:creationId xmlns:p14="http://schemas.microsoft.com/office/powerpoint/2010/main" val="10422665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B42AB34-A48B-77D8-FD90-5CA7A38A0F19}"/>
              </a:ext>
            </a:extLst>
          </p:cNvPr>
          <p:cNvSpPr>
            <a:spLocks noGrp="1"/>
          </p:cNvSpPr>
          <p:nvPr>
            <p:ph type="sldNum" sz="quarter" idx="12"/>
          </p:nvPr>
        </p:nvSpPr>
        <p:spPr/>
        <p:txBody>
          <a:bodyPr/>
          <a:lstStyle/>
          <a:p>
            <a:fld id="{1BB2FFC8-FBD3-4AB4-8B59-AD7C28D526CF}" type="slidenum">
              <a:rPr lang="nb-NO" smtClean="0"/>
              <a:t>43</a:t>
            </a:fld>
            <a:endParaRPr lang="nb-NO"/>
          </a:p>
        </p:txBody>
      </p:sp>
      <p:sp>
        <p:nvSpPr>
          <p:cNvPr id="3" name="Tittel 2">
            <a:extLst>
              <a:ext uri="{FF2B5EF4-FFF2-40B4-BE49-F238E27FC236}">
                <a16:creationId xmlns:a16="http://schemas.microsoft.com/office/drawing/2014/main" id="{59BBACC0-4AC4-0813-E3B6-F9B8FF4C8F52}"/>
              </a:ext>
            </a:extLst>
          </p:cNvPr>
          <p:cNvSpPr>
            <a:spLocks noGrp="1"/>
          </p:cNvSpPr>
          <p:nvPr>
            <p:ph type="title"/>
          </p:nvPr>
        </p:nvSpPr>
        <p:spPr/>
        <p:txBody>
          <a:bodyPr/>
          <a:lstStyle/>
          <a:p>
            <a:r>
              <a:rPr lang="nb-NO"/>
              <a:t>Kontaktinformasjon</a:t>
            </a:r>
          </a:p>
        </p:txBody>
      </p:sp>
      <p:sp>
        <p:nvSpPr>
          <p:cNvPr id="4" name="Plassholder for tekst 3">
            <a:extLst>
              <a:ext uri="{FF2B5EF4-FFF2-40B4-BE49-F238E27FC236}">
                <a16:creationId xmlns:a16="http://schemas.microsoft.com/office/drawing/2014/main" id="{71C9DEBA-5B9F-5138-B173-2CD8A7CA55B0}"/>
              </a:ext>
            </a:extLst>
          </p:cNvPr>
          <p:cNvSpPr>
            <a:spLocks noGrp="1"/>
          </p:cNvSpPr>
          <p:nvPr>
            <p:ph type="body" sz="quarter" idx="13"/>
          </p:nvPr>
        </p:nvSpPr>
        <p:spPr/>
        <p:txBody>
          <a:bodyPr>
            <a:normAutofit lnSpcReduction="10000"/>
          </a:bodyPr>
          <a:lstStyle/>
          <a:p>
            <a:pPr>
              <a:spcAft>
                <a:spcPts val="700"/>
              </a:spcAft>
            </a:pPr>
            <a:r>
              <a:rPr lang="nb-NO">
                <a:solidFill>
                  <a:schemeClr val="accent5"/>
                </a:solidFill>
              </a:rPr>
              <a:t>Telefon 22 03 27 40</a:t>
            </a:r>
          </a:p>
          <a:p>
            <a:pPr>
              <a:spcAft>
                <a:spcPts val="700"/>
              </a:spcAft>
            </a:pPr>
            <a:r>
              <a:rPr lang="nb-NO">
                <a:solidFill>
                  <a:schemeClr val="accent5"/>
                </a:solidFill>
              </a:rPr>
              <a:t>E-post post@blakors.no</a:t>
            </a:r>
          </a:p>
          <a:p>
            <a:pPr>
              <a:spcAft>
                <a:spcPts val="700"/>
              </a:spcAft>
            </a:pPr>
            <a:r>
              <a:rPr lang="nb-NO">
                <a:solidFill>
                  <a:schemeClr val="accent5"/>
                </a:solidFill>
              </a:rPr>
              <a:t>Besøksadresse</a:t>
            </a:r>
          </a:p>
          <a:p>
            <a:pPr>
              <a:spcAft>
                <a:spcPts val="700"/>
              </a:spcAft>
            </a:pPr>
            <a:r>
              <a:rPr lang="nb-NO">
                <a:solidFill>
                  <a:schemeClr val="accent5"/>
                </a:solidFill>
              </a:rPr>
              <a:t>Storgata 38, N-0182 Oslo</a:t>
            </a:r>
          </a:p>
          <a:p>
            <a:pPr>
              <a:spcAft>
                <a:spcPts val="700"/>
              </a:spcAft>
            </a:pPr>
            <a:r>
              <a:rPr lang="nb-NO">
                <a:solidFill>
                  <a:schemeClr val="accent5"/>
                </a:solidFill>
              </a:rPr>
              <a:t>Org.nr 962 323 855</a:t>
            </a:r>
          </a:p>
          <a:p>
            <a:pPr>
              <a:spcAft>
                <a:spcPts val="700"/>
              </a:spcAft>
            </a:pPr>
            <a:r>
              <a:rPr lang="nb-NO">
                <a:solidFill>
                  <a:schemeClr val="accent5"/>
                </a:solidFill>
              </a:rPr>
              <a:t>Gavekonto 3201 52 74165</a:t>
            </a:r>
          </a:p>
          <a:p>
            <a:endParaRPr lang="nb-NO"/>
          </a:p>
        </p:txBody>
      </p:sp>
    </p:spTree>
    <p:extLst>
      <p:ext uri="{BB962C8B-B14F-4D97-AF65-F5344CB8AC3E}">
        <p14:creationId xmlns:p14="http://schemas.microsoft.com/office/powerpoint/2010/main" val="7215134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tel 5">
            <a:extLst>
              <a:ext uri="{FF2B5EF4-FFF2-40B4-BE49-F238E27FC236}">
                <a16:creationId xmlns:a16="http://schemas.microsoft.com/office/drawing/2014/main" id="{1E4DEA14-14F9-0F55-D3E3-17ECDAFD6C7C}"/>
              </a:ext>
            </a:extLst>
          </p:cNvPr>
          <p:cNvSpPr>
            <a:spLocks noGrp="1"/>
          </p:cNvSpPr>
          <p:nvPr>
            <p:ph type="title"/>
          </p:nvPr>
        </p:nvSpPr>
        <p:spPr/>
        <p:txBody>
          <a:bodyPr/>
          <a:lstStyle/>
          <a:p>
            <a:r>
              <a:rPr lang="nb-NO"/>
              <a:t>Snakk sammen</a:t>
            </a:r>
          </a:p>
        </p:txBody>
      </p:sp>
      <p:sp>
        <p:nvSpPr>
          <p:cNvPr id="7" name="Plassholder for innhold 6">
            <a:extLst>
              <a:ext uri="{FF2B5EF4-FFF2-40B4-BE49-F238E27FC236}">
                <a16:creationId xmlns:a16="http://schemas.microsoft.com/office/drawing/2014/main" id="{CE929D80-811F-FCCB-FD65-76EE97F34C7C}"/>
              </a:ext>
            </a:extLst>
          </p:cNvPr>
          <p:cNvSpPr>
            <a:spLocks noGrp="1"/>
          </p:cNvSpPr>
          <p:nvPr>
            <p:ph idx="1"/>
          </p:nvPr>
        </p:nvSpPr>
        <p:spPr/>
        <p:txBody>
          <a:bodyPr/>
          <a:lstStyle/>
          <a:p>
            <a:r>
              <a:rPr lang="nb-NO"/>
              <a:t>Hvorfor er det viktig at vi foreldre snakker sammen om ungdom og rusmidler?</a:t>
            </a:r>
          </a:p>
          <a:p>
            <a:r>
              <a:rPr lang="nb-NO"/>
              <a:t>Hvorfor er det viktig at vi foreldre har kunnskap om rusmidler?</a:t>
            </a:r>
          </a:p>
        </p:txBody>
      </p:sp>
      <p:sp>
        <p:nvSpPr>
          <p:cNvPr id="4" name="Plassholder for lysbildenummer 3">
            <a:extLst>
              <a:ext uri="{FF2B5EF4-FFF2-40B4-BE49-F238E27FC236}">
                <a16:creationId xmlns:a16="http://schemas.microsoft.com/office/drawing/2014/main" id="{4EAFD0DC-3CB6-64FE-C5AE-7A59A0206E1F}"/>
              </a:ext>
            </a:extLst>
          </p:cNvPr>
          <p:cNvSpPr>
            <a:spLocks noGrp="1"/>
          </p:cNvSpPr>
          <p:nvPr>
            <p:ph type="sldNum" sz="quarter" idx="12"/>
          </p:nvPr>
        </p:nvSpPr>
        <p:spPr/>
        <p:txBody>
          <a:bodyPr/>
          <a:lstStyle/>
          <a:p>
            <a:fld id="{1BB2FFC8-FBD3-4AB4-8B59-AD7C28D526CF}" type="slidenum">
              <a:rPr lang="nb-NO" smtClean="0"/>
              <a:t>5</a:t>
            </a:fld>
            <a:endParaRPr lang="nb-NO"/>
          </a:p>
        </p:txBody>
      </p:sp>
      <p:pic>
        <p:nvPicPr>
          <p:cNvPr id="9" name="Plassholder for bilde 5" descr="Et bilde som inneholder person, Menneskeansikt, klær, utendørs&#10;&#10;Automatisk generert beskrivelse">
            <a:extLst>
              <a:ext uri="{FF2B5EF4-FFF2-40B4-BE49-F238E27FC236}">
                <a16:creationId xmlns:a16="http://schemas.microsoft.com/office/drawing/2014/main" id="{7FC67D47-FD6A-5B28-B62C-EF0CD6CCFB03}"/>
              </a:ext>
            </a:extLst>
          </p:cNvPr>
          <p:cNvPicPr>
            <a:picLocks noGrp="1" noChangeAspect="1"/>
          </p:cNvPicPr>
          <p:nvPr>
            <p:ph type="pic" sz="quarter" idx="13"/>
          </p:nvPr>
        </p:nvPicPr>
        <p:blipFill>
          <a:blip r:embed="rId2"/>
          <a:srcRect l="3" r="3"/>
          <a:stretch/>
        </p:blipFill>
        <p:spPr>
          <a:xfrm>
            <a:off x="368300" y="366713"/>
            <a:ext cx="3582988" cy="5362575"/>
          </a:xfrm>
          <a:prstGeom prst="rect">
            <a:avLst/>
          </a:prstGeom>
        </p:spPr>
      </p:pic>
    </p:spTree>
    <p:extLst>
      <p:ext uri="{BB962C8B-B14F-4D97-AF65-F5344CB8AC3E}">
        <p14:creationId xmlns:p14="http://schemas.microsoft.com/office/powerpoint/2010/main" val="1400089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173931F-2D03-FF81-8D18-014C9E2261DC}"/>
              </a:ext>
            </a:extLst>
          </p:cNvPr>
          <p:cNvSpPr>
            <a:spLocks noGrp="1"/>
          </p:cNvSpPr>
          <p:nvPr>
            <p:ph type="ctrTitle"/>
          </p:nvPr>
        </p:nvSpPr>
        <p:spPr/>
        <p:txBody>
          <a:bodyPr/>
          <a:lstStyle/>
          <a:p>
            <a:r>
              <a:rPr lang="nb-NO"/>
              <a:t>Sant eller usant</a:t>
            </a:r>
          </a:p>
        </p:txBody>
      </p:sp>
      <p:sp>
        <p:nvSpPr>
          <p:cNvPr id="3" name="Plassholder for lysbildenummer 2">
            <a:extLst>
              <a:ext uri="{FF2B5EF4-FFF2-40B4-BE49-F238E27FC236}">
                <a16:creationId xmlns:a16="http://schemas.microsoft.com/office/drawing/2014/main" id="{F8997932-19BD-EE11-C7AD-E54B3ED53E1A}"/>
              </a:ext>
            </a:extLst>
          </p:cNvPr>
          <p:cNvSpPr>
            <a:spLocks noGrp="1"/>
          </p:cNvSpPr>
          <p:nvPr>
            <p:ph type="sldNum" sz="quarter" idx="12"/>
          </p:nvPr>
        </p:nvSpPr>
        <p:spPr/>
        <p:txBody>
          <a:bodyPr/>
          <a:lstStyle/>
          <a:p>
            <a:fld id="{1BB2FFC8-FBD3-4AB4-8B59-AD7C28D526CF}" type="slidenum">
              <a:rPr lang="nb-NO" smtClean="0"/>
              <a:t>6</a:t>
            </a:fld>
            <a:endParaRPr lang="nb-NO"/>
          </a:p>
        </p:txBody>
      </p:sp>
    </p:spTree>
    <p:extLst>
      <p:ext uri="{BB962C8B-B14F-4D97-AF65-F5344CB8AC3E}">
        <p14:creationId xmlns:p14="http://schemas.microsoft.com/office/powerpoint/2010/main" val="1540239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7</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1570741"/>
            <a:ext cx="9144000" cy="2954655"/>
          </a:xfrm>
        </p:spPr>
        <p:txBody>
          <a:bodyPr/>
          <a:lstStyle/>
          <a:p>
            <a:r>
              <a:rPr lang="nb-NO">
                <a:solidFill>
                  <a:schemeClr val="accent6">
                    <a:lumMod val="25000"/>
                  </a:schemeClr>
                </a:solidFill>
              </a:rPr>
              <a:t>Ungdom som får alkohol av foreldrene sine, drikker oftere og mer enn ungdom ikke som ikke får det</a:t>
            </a:r>
          </a:p>
        </p:txBody>
      </p:sp>
    </p:spTree>
    <p:extLst>
      <p:ext uri="{BB962C8B-B14F-4D97-AF65-F5344CB8AC3E}">
        <p14:creationId xmlns:p14="http://schemas.microsoft.com/office/powerpoint/2010/main" val="19670518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B2156BCB-4724-AEFD-B5E0-B6A7B1FEF435}"/>
              </a:ext>
            </a:extLst>
          </p:cNvPr>
          <p:cNvSpPr>
            <a:spLocks noGrp="1"/>
          </p:cNvSpPr>
          <p:nvPr>
            <p:ph type="sldNum" sz="quarter" idx="12"/>
          </p:nvPr>
        </p:nvSpPr>
        <p:spPr/>
        <p:txBody>
          <a:bodyPr/>
          <a:lstStyle/>
          <a:p>
            <a:fld id="{1BB2FFC8-FBD3-4AB4-8B59-AD7C28D526CF}" type="slidenum">
              <a:rPr lang="nb-NO" smtClean="0"/>
              <a:t>8</a:t>
            </a:fld>
            <a:endParaRPr lang="nb-NO"/>
          </a:p>
        </p:txBody>
      </p:sp>
      <p:sp>
        <p:nvSpPr>
          <p:cNvPr id="3" name="Plassholder for bilde 2">
            <a:extLst>
              <a:ext uri="{FF2B5EF4-FFF2-40B4-BE49-F238E27FC236}">
                <a16:creationId xmlns:a16="http://schemas.microsoft.com/office/drawing/2014/main" id="{67EACE34-4ACF-7916-6CC9-6707B9B174DD}"/>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EA7383CB-35CD-8CEF-03F1-D6ABE1F13FF1}"/>
              </a:ext>
            </a:extLst>
          </p:cNvPr>
          <p:cNvSpPr>
            <a:spLocks noGrp="1"/>
          </p:cNvSpPr>
          <p:nvPr>
            <p:ph type="ctrTitle"/>
          </p:nvPr>
        </p:nvSpPr>
        <p:spPr/>
        <p:txBody>
          <a:bodyPr/>
          <a:lstStyle/>
          <a:p>
            <a:r>
              <a:rPr lang="nb-NO">
                <a:solidFill>
                  <a:schemeClr val="accent6">
                    <a:lumMod val="25000"/>
                  </a:schemeClr>
                </a:solidFill>
              </a:rPr>
              <a:t>Sant</a:t>
            </a:r>
          </a:p>
        </p:txBody>
      </p:sp>
    </p:spTree>
    <p:extLst>
      <p:ext uri="{BB962C8B-B14F-4D97-AF65-F5344CB8AC3E}">
        <p14:creationId xmlns:p14="http://schemas.microsoft.com/office/powerpoint/2010/main" val="27384118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nummer 1">
            <a:extLst>
              <a:ext uri="{FF2B5EF4-FFF2-40B4-BE49-F238E27FC236}">
                <a16:creationId xmlns:a16="http://schemas.microsoft.com/office/drawing/2014/main" id="{D5DB6BBE-0F1F-D211-61C3-9624BB7AE057}"/>
              </a:ext>
            </a:extLst>
          </p:cNvPr>
          <p:cNvSpPr>
            <a:spLocks noGrp="1"/>
          </p:cNvSpPr>
          <p:nvPr>
            <p:ph type="sldNum" sz="quarter" idx="12"/>
          </p:nvPr>
        </p:nvSpPr>
        <p:spPr/>
        <p:txBody>
          <a:bodyPr/>
          <a:lstStyle/>
          <a:p>
            <a:fld id="{1BB2FFC8-FBD3-4AB4-8B59-AD7C28D526CF}" type="slidenum">
              <a:rPr lang="nb-NO" smtClean="0"/>
              <a:t>9</a:t>
            </a:fld>
            <a:endParaRPr lang="nb-NO"/>
          </a:p>
        </p:txBody>
      </p:sp>
      <p:sp>
        <p:nvSpPr>
          <p:cNvPr id="3" name="Plassholder for bilde 2">
            <a:extLst>
              <a:ext uri="{FF2B5EF4-FFF2-40B4-BE49-F238E27FC236}">
                <a16:creationId xmlns:a16="http://schemas.microsoft.com/office/drawing/2014/main" id="{008E2CCD-AAA6-3FE2-EA8C-453FE7E15454}"/>
              </a:ext>
            </a:extLst>
          </p:cNvPr>
          <p:cNvSpPr>
            <a:spLocks noGrp="1"/>
          </p:cNvSpPr>
          <p:nvPr>
            <p:ph type="pic" sz="quarter" idx="13"/>
          </p:nvPr>
        </p:nvSpPr>
        <p:spPr/>
        <p:txBody>
          <a:bodyPr/>
          <a:lstStyle/>
          <a:p>
            <a:endParaRPr lang="nb-NO"/>
          </a:p>
        </p:txBody>
      </p:sp>
      <p:sp>
        <p:nvSpPr>
          <p:cNvPr id="4" name="Tittel 3">
            <a:extLst>
              <a:ext uri="{FF2B5EF4-FFF2-40B4-BE49-F238E27FC236}">
                <a16:creationId xmlns:a16="http://schemas.microsoft.com/office/drawing/2014/main" id="{F00FC505-CB5D-AE78-326D-55BD5168A6DD}"/>
              </a:ext>
            </a:extLst>
          </p:cNvPr>
          <p:cNvSpPr>
            <a:spLocks noGrp="1"/>
          </p:cNvSpPr>
          <p:nvPr>
            <p:ph type="ctrTitle"/>
          </p:nvPr>
        </p:nvSpPr>
        <p:spPr>
          <a:xfrm>
            <a:off x="1524000" y="2690336"/>
            <a:ext cx="9144000" cy="1477328"/>
          </a:xfrm>
        </p:spPr>
        <p:txBody>
          <a:bodyPr/>
          <a:lstStyle/>
          <a:p>
            <a:r>
              <a:rPr lang="nb-NO">
                <a:solidFill>
                  <a:schemeClr val="accent6">
                    <a:lumMod val="25000"/>
                  </a:schemeClr>
                </a:solidFill>
              </a:rPr>
              <a:t>Ved utgangen av 10. klasse har 9 av 10 ungdom drukket seg fulle</a:t>
            </a:r>
          </a:p>
        </p:txBody>
      </p:sp>
    </p:spTree>
    <p:extLst>
      <p:ext uri="{BB962C8B-B14F-4D97-AF65-F5344CB8AC3E}">
        <p14:creationId xmlns:p14="http://schemas.microsoft.com/office/powerpoint/2010/main" val="1436059805"/>
      </p:ext>
    </p:extLst>
  </p:cSld>
  <p:clrMapOvr>
    <a:masterClrMapping/>
  </p:clrMapOvr>
</p:sld>
</file>

<file path=ppt/theme/theme1.xml><?xml version="1.0" encoding="utf-8"?>
<a:theme xmlns:a="http://schemas.openxmlformats.org/drawingml/2006/main" name="Office-tema">
  <a:themeElements>
    <a:clrScheme name="Egendefinert 6">
      <a:dk1>
        <a:srgbClr val="000000"/>
      </a:dk1>
      <a:lt1>
        <a:srgbClr val="FFFFFF"/>
      </a:lt1>
      <a:dk2>
        <a:srgbClr val="052766"/>
      </a:dk2>
      <a:lt2>
        <a:srgbClr val="FAF7F3"/>
      </a:lt2>
      <a:accent1>
        <a:srgbClr val="F0D8E3"/>
      </a:accent1>
      <a:accent2>
        <a:srgbClr val="AE9DA8"/>
      </a:accent2>
      <a:accent3>
        <a:srgbClr val="C8D9F7"/>
      </a:accent3>
      <a:accent4>
        <a:srgbClr val="F0E3DF"/>
      </a:accent4>
      <a:accent5>
        <a:srgbClr val="D8EBE6"/>
      </a:accent5>
      <a:accent6>
        <a:srgbClr val="DCD9FC"/>
      </a:accent6>
      <a:hlink>
        <a:srgbClr val="0563C1"/>
      </a:hlink>
      <a:folHlink>
        <a:srgbClr val="954F72"/>
      </a:folHlink>
    </a:clrScheme>
    <a:fontScheme name="Egendefinert 57">
      <a:majorFont>
        <a:latin typeface="Georgia"/>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err="1" smtClean="0">
            <a:solidFill>
              <a:schemeClr val="tx2"/>
            </a:solidFill>
          </a:defRPr>
        </a:defPPr>
      </a:lstStyle>
    </a:txDef>
  </a:objectDefaults>
  <a:extraClrSchemeLst/>
  <a:extLst>
    <a:ext uri="{05A4C25C-085E-4340-85A3-A5531E510DB2}">
      <thm15:themeFamily xmlns:thm15="http://schemas.microsoft.com/office/thememl/2012/main" name="Blå Kors Power Point mal" id="{F69585CC-DFED-489C-9D0A-C183C5F7F748}" vid="{BC516933-C548-4901-B99C-52F9625701D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78860592E14C454B9D0545FD7B11B852" ma:contentTypeVersion="18" ma:contentTypeDescription="Opprett et nytt dokument." ma:contentTypeScope="" ma:versionID="543afd5557edda2f126ce98cfd76f7de">
  <xsd:schema xmlns:xsd="http://www.w3.org/2001/XMLSchema" xmlns:xs="http://www.w3.org/2001/XMLSchema" xmlns:p="http://schemas.microsoft.com/office/2006/metadata/properties" xmlns:ns2="1bae4c97-be9c-429b-8f62-e02374e6c4fb" xmlns:ns3="c86d5bb9-10c2-4996-9fa1-b744e5bc4d00" xmlns:ns4="fe0b77dd-cde5-4b2a-94f3-9e9fd4497475" targetNamespace="http://schemas.microsoft.com/office/2006/metadata/properties" ma:root="true" ma:fieldsID="c90338370cbe23ba5930db85d539e7bb" ns2:_="" ns3:_="" ns4:_="">
    <xsd:import namespace="1bae4c97-be9c-429b-8f62-e02374e6c4fb"/>
    <xsd:import namespace="c86d5bb9-10c2-4996-9fa1-b744e5bc4d00"/>
    <xsd:import namespace="fe0b77dd-cde5-4b2a-94f3-9e9fd4497475"/>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4: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ae4c97-be9c-429b-8f62-e02374e6c4f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77eb269-f0aa-4899-9c74-970040f532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86d5bb9-10c2-4996-9fa1-b744e5bc4d00" elementFormDefault="qualified">
    <xsd:import namespace="http://schemas.microsoft.com/office/2006/documentManagement/types"/>
    <xsd:import namespace="http://schemas.microsoft.com/office/infopath/2007/PartnerControls"/>
    <xsd:element name="SharedWithUsers" ma:index="10"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0b77dd-cde5-4b2a-94f3-9e9fd4497475"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242c007-1f44-4511-a8fc-1301ec60aaa0}" ma:internalName="TaxCatchAll" ma:showField="CatchAllData" ma:web="c86d5bb9-10c2-4996-9fa1-b744e5bc4d0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bae4c97-be9c-429b-8f62-e02374e6c4fb">
      <Terms xmlns="http://schemas.microsoft.com/office/infopath/2007/PartnerControls"/>
    </lcf76f155ced4ddcb4097134ff3c332f>
    <TaxCatchAll xmlns="fe0b77dd-cde5-4b2a-94f3-9e9fd4497475" xsi:nil="true"/>
  </documentManagement>
</p:properties>
</file>

<file path=customXml/itemProps1.xml><?xml version="1.0" encoding="utf-8"?>
<ds:datastoreItem xmlns:ds="http://schemas.openxmlformats.org/officeDocument/2006/customXml" ds:itemID="{62A0B63D-781A-43B4-8348-4720A7BA792B}">
  <ds:schemaRefs>
    <ds:schemaRef ds:uri="http://schemas.microsoft.com/sharepoint/v3/contenttype/forms"/>
  </ds:schemaRefs>
</ds:datastoreItem>
</file>

<file path=customXml/itemProps2.xml><?xml version="1.0" encoding="utf-8"?>
<ds:datastoreItem xmlns:ds="http://schemas.openxmlformats.org/officeDocument/2006/customXml" ds:itemID="{8E4C1B8C-B45C-47C2-9528-CCC30ED19D35}">
  <ds:schemaRefs>
    <ds:schemaRef ds:uri="1bae4c97-be9c-429b-8f62-e02374e6c4fb"/>
    <ds:schemaRef ds:uri="c86d5bb9-10c2-4996-9fa1-b744e5bc4d00"/>
    <ds:schemaRef ds:uri="fe0b77dd-cde5-4b2a-94f3-9e9fd449747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D9E0A13-1AB5-4D9D-BDE7-ECE5637BD986}">
  <ds:schemaRefs>
    <ds:schemaRef ds:uri="http://schemas.microsoft.com/office/2006/documentManagement/types"/>
    <ds:schemaRef ds:uri="http://purl.org/dc/dcmitype/"/>
    <ds:schemaRef ds:uri="http://schemas.microsoft.com/office/infopath/2007/PartnerControls"/>
    <ds:schemaRef ds:uri="http://schemas.openxmlformats.org/package/2006/metadata/core-properties"/>
    <ds:schemaRef ds:uri="1bae4c97-be9c-429b-8f62-e02374e6c4fb"/>
    <ds:schemaRef ds:uri="http://schemas.microsoft.com/office/2006/metadata/properties"/>
    <ds:schemaRef ds:uri="http://purl.org/dc/terms/"/>
    <ds:schemaRef ds:uri="http://purl.org/dc/elements/1.1/"/>
    <ds:schemaRef ds:uri="http://www.w3.org/XML/1998/namespace"/>
    <ds:schemaRef ds:uri="fe0b77dd-cde5-4b2a-94f3-9e9fd4497475"/>
    <ds:schemaRef ds:uri="c86d5bb9-10c2-4996-9fa1-b744e5bc4d00"/>
  </ds:schemaRefs>
</ds:datastoreItem>
</file>

<file path=docProps/app.xml><?xml version="1.0" encoding="utf-8"?>
<Properties xmlns="http://schemas.openxmlformats.org/officeDocument/2006/extended-properties" xmlns:vt="http://schemas.openxmlformats.org/officeDocument/2006/docPropsVTypes">
  <Template>Blå Kors Power Point mal</Template>
  <TotalTime>13</TotalTime>
  <Words>980</Words>
  <Application>Microsoft Office PowerPoint</Application>
  <PresentationFormat>Widescreen</PresentationFormat>
  <Paragraphs>190</Paragraphs>
  <Slides>43</Slides>
  <Notes>29</Notes>
  <HiddenSlides>0</HiddenSlides>
  <MMClips>2</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43</vt:i4>
      </vt:variant>
    </vt:vector>
  </HeadingPairs>
  <TitlesOfParts>
    <vt:vector size="49" baseType="lpstr">
      <vt:lpstr>Arial</vt:lpstr>
      <vt:lpstr>Calibri</vt:lpstr>
      <vt:lpstr>Georgia</vt:lpstr>
      <vt:lpstr>Wingdings</vt:lpstr>
      <vt:lpstr>Work Sans</vt:lpstr>
      <vt:lpstr>Office-tema</vt:lpstr>
      <vt:lpstr>PowerPoint-presentasjon</vt:lpstr>
      <vt:lpstr>Foreldremøte om ungdom, alkohol og annen rus </vt:lpstr>
      <vt:lpstr>Dagens tema </vt:lpstr>
      <vt:lpstr>Video - Tenk om vi alltid oppførte oss som på julebordet?</vt:lpstr>
      <vt:lpstr>Snakk sammen</vt:lpstr>
      <vt:lpstr>Sant eller usant</vt:lpstr>
      <vt:lpstr>Ungdom som får alkohol av foreldrene sine, drikker oftere og mer enn ungdom ikke som ikke får det</vt:lpstr>
      <vt:lpstr>Sant</vt:lpstr>
      <vt:lpstr>Ved utgangen av 10. klasse har 9 av 10 ungdom drukket seg fulle</vt:lpstr>
      <vt:lpstr>Usant</vt:lpstr>
      <vt:lpstr>Nesten halvparten av unge voksne synes det er ubehagelig å takke nei til alkohol</vt:lpstr>
      <vt:lpstr>Sant</vt:lpstr>
      <vt:lpstr>Cannabis er det vanligste rusmiddelet blant ungdom</vt:lpstr>
      <vt:lpstr>Usant</vt:lpstr>
      <vt:lpstr>Hjernen er ikke ferdig utviklet før vi er ca. 25 år gamle</vt:lpstr>
      <vt:lpstr>Sant</vt:lpstr>
      <vt:lpstr>Alkoholkonsum koster samfunnet 80-100 milliarder kroner i året</vt:lpstr>
      <vt:lpstr>Sant</vt:lpstr>
      <vt:lpstr>Ungdom og rus</vt:lpstr>
      <vt:lpstr>De vanligste rusmidlene (Ungdata 2022, Ung i Oslo 2023)</vt:lpstr>
      <vt:lpstr>Alkohol (Ungdata 2022)</vt:lpstr>
      <vt:lpstr>Cannabis (Hasj og marihuana) (Ungdata 2022)</vt:lpstr>
      <vt:lpstr>Kokain, MDMA, amfetamin, syntetiske rusmidler (Ungdata 2022)</vt:lpstr>
      <vt:lpstr>Alkohol + rusmidler (Ung i Oslo 2023)</vt:lpstr>
      <vt:lpstr>Hvor får ungdom tak i rusmidler? (FHI 2021, Tollerforbund 2023)</vt:lpstr>
      <vt:lpstr>Husk! Det går bra med ungdom  (Ungdata)</vt:lpstr>
      <vt:lpstr>Snakk om det</vt:lpstr>
      <vt:lpstr>Snakkekort</vt:lpstr>
      <vt:lpstr>Snakkekort for ungdomsforeldre</vt:lpstr>
      <vt:lpstr>Video: Til deg med barn på ungdomskolen. Om foreldre, barn og alkohol.</vt:lpstr>
      <vt:lpstr>Snakk sammen om filmen</vt:lpstr>
      <vt:lpstr>Foreldrevettregler Seks tips til deg som forelder/foresatt</vt:lpstr>
      <vt:lpstr>PowerPoint-presentasjon</vt:lpstr>
      <vt:lpstr>PowerPoint-presentasjon</vt:lpstr>
      <vt:lpstr>PowerPoint-presentasjon</vt:lpstr>
      <vt:lpstr>PowerPoint-presentasjon</vt:lpstr>
      <vt:lpstr>PowerPoint-presentasjon</vt:lpstr>
      <vt:lpstr>PowerPoint-presentasjon</vt:lpstr>
      <vt:lpstr>Avslutning</vt:lpstr>
      <vt:lpstr>Våre tilbud</vt:lpstr>
      <vt:lpstr>Blå Kors kompasset</vt:lpstr>
      <vt:lpstr>Gratis chattjenester  </vt:lpstr>
      <vt:lpstr>Kontaktinformasjon</vt:lpstr>
    </vt:vector>
  </TitlesOfParts>
  <Company>Company Name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Marte Sandslett Seland</dc:creator>
  <cp:lastModifiedBy>Marte Sandslett Seland</cp:lastModifiedBy>
  <cp:revision>70</cp:revision>
  <dcterms:created xsi:type="dcterms:W3CDTF">2024-03-27T08:08:41Z</dcterms:created>
  <dcterms:modified xsi:type="dcterms:W3CDTF">2024-07-11T10:22:11Z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0x01010078860592E14C454B9D0545FD7B11B852</vt:lpwstr>
  </property>
  <property fmtid="{D5CDD505-2E9C-101B-9397-08002B2CF9AE}" pid="3" name="MediaServiceImageTags">
    <vt:lpwstr/>
  </property>
</Properties>
</file>